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8" r:id="rId2"/>
  </p:sldMasterIdLst>
  <p:sldIdLst>
    <p:sldId id="256" r:id="rId3"/>
    <p:sldId id="257" r:id="rId4"/>
    <p:sldId id="259" r:id="rId5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428C2CF-0428-4666-AE6C-32E40E48A907}" v="160" dt="2021-03-08T17:05:54.5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20" autoAdjust="0"/>
    <p:restoredTop sz="94660"/>
  </p:normalViewPr>
  <p:slideViewPr>
    <p:cSldViewPr snapToGrid="0">
      <p:cViewPr varScale="1">
        <p:scale>
          <a:sx n="73" d="100"/>
          <a:sy n="73" d="100"/>
        </p:scale>
        <p:origin x="72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3.xml"/><Relationship Id="rId10" Type="http://schemas.microsoft.com/office/2016/11/relationships/changesInfo" Target="changesInfos/changesInfo1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ver Cordero Gomez" userId="S::ever.cordero.gomez@mep.go.cr::ed7a70b1-4f8a-4c24-85a6-0464562784b5" providerId="AD" clId="Web-{7428C2CF-0428-4666-AE6C-32E40E48A907}"/>
    <pc:docChg chg="mod addSld delSld modSld addMainMaster modMainMaster setSldSz">
      <pc:chgData name="Ever Cordero Gomez" userId="S::ever.cordero.gomez@mep.go.cr::ed7a70b1-4f8a-4c24-85a6-0464562784b5" providerId="AD" clId="Web-{7428C2CF-0428-4666-AE6C-32E40E48A907}" dt="2021-03-08T17:05:53.068" v="138" actId="20577"/>
      <pc:docMkLst>
        <pc:docMk/>
      </pc:docMkLst>
      <pc:sldChg chg="addSp delSp modSp mod setBg modClrScheme chgLayout">
        <pc:chgData name="Ever Cordero Gomez" userId="S::ever.cordero.gomez@mep.go.cr::ed7a70b1-4f8a-4c24-85a6-0464562784b5" providerId="AD" clId="Web-{7428C2CF-0428-4666-AE6C-32E40E48A907}" dt="2021-03-08T16:37:30.023" v="106" actId="1076"/>
        <pc:sldMkLst>
          <pc:docMk/>
          <pc:sldMk cId="2406273178" sldId="256"/>
        </pc:sldMkLst>
        <pc:spChg chg="del">
          <ac:chgData name="Ever Cordero Gomez" userId="S::ever.cordero.gomez@mep.go.cr::ed7a70b1-4f8a-4c24-85a6-0464562784b5" providerId="AD" clId="Web-{7428C2CF-0428-4666-AE6C-32E40E48A907}" dt="2021-03-08T16:21:03.944" v="0"/>
          <ac:spMkLst>
            <pc:docMk/>
            <pc:sldMk cId="2406273178" sldId="256"/>
            <ac:spMk id="2" creationId="{00000000-0000-0000-0000-000000000000}"/>
          </ac:spMkLst>
        </pc:spChg>
        <pc:spChg chg="del">
          <ac:chgData name="Ever Cordero Gomez" userId="S::ever.cordero.gomez@mep.go.cr::ed7a70b1-4f8a-4c24-85a6-0464562784b5" providerId="AD" clId="Web-{7428C2CF-0428-4666-AE6C-32E40E48A907}" dt="2021-03-08T16:21:03.944" v="0"/>
          <ac:spMkLst>
            <pc:docMk/>
            <pc:sldMk cId="2406273178" sldId="256"/>
            <ac:spMk id="3" creationId="{00000000-0000-0000-0000-000000000000}"/>
          </ac:spMkLst>
        </pc:spChg>
        <pc:spChg chg="add mod ord">
          <ac:chgData name="Ever Cordero Gomez" userId="S::ever.cordero.gomez@mep.go.cr::ed7a70b1-4f8a-4c24-85a6-0464562784b5" providerId="AD" clId="Web-{7428C2CF-0428-4666-AE6C-32E40E48A907}" dt="2021-03-08T16:34:51.818" v="95" actId="1076"/>
          <ac:spMkLst>
            <pc:docMk/>
            <pc:sldMk cId="2406273178" sldId="256"/>
            <ac:spMk id="6" creationId="{AED7B33A-8A66-4479-BCD5-D492F243352A}"/>
          </ac:spMkLst>
        </pc:spChg>
        <pc:spChg chg="add del">
          <ac:chgData name="Ever Cordero Gomez" userId="S::ever.cordero.gomez@mep.go.cr::ed7a70b1-4f8a-4c24-85a6-0464562784b5" providerId="AD" clId="Web-{7428C2CF-0428-4666-AE6C-32E40E48A907}" dt="2021-03-08T16:25:47.324" v="49"/>
          <ac:spMkLst>
            <pc:docMk/>
            <pc:sldMk cId="2406273178" sldId="256"/>
            <ac:spMk id="7" creationId="{AF1155B0-B53B-41B4-A4C8-5576F29FDA43}"/>
          </ac:spMkLst>
        </pc:spChg>
        <pc:spChg chg="add del mod">
          <ac:chgData name="Ever Cordero Gomez" userId="S::ever.cordero.gomez@mep.go.cr::ed7a70b1-4f8a-4c24-85a6-0464562784b5" providerId="AD" clId="Web-{7428C2CF-0428-4666-AE6C-32E40E48A907}" dt="2021-03-08T16:25:42.136" v="48"/>
          <ac:spMkLst>
            <pc:docMk/>
            <pc:sldMk cId="2406273178" sldId="256"/>
            <ac:spMk id="8" creationId="{8EEF7BAA-A83B-47EC-B192-86CD37FDB4B7}"/>
          </ac:spMkLst>
        </pc:spChg>
        <pc:spChg chg="add mod">
          <ac:chgData name="Ever Cordero Gomez" userId="S::ever.cordero.gomez@mep.go.cr::ed7a70b1-4f8a-4c24-85a6-0464562784b5" providerId="AD" clId="Web-{7428C2CF-0428-4666-AE6C-32E40E48A907}" dt="2021-03-08T16:37:27.305" v="102" actId="1076"/>
          <ac:spMkLst>
            <pc:docMk/>
            <pc:sldMk cId="2406273178" sldId="256"/>
            <ac:spMk id="10" creationId="{2653BB62-A5F1-462A-9467-ACB524CAF0B2}"/>
          </ac:spMkLst>
        </pc:spChg>
        <pc:spChg chg="add del">
          <ac:chgData name="Ever Cordero Gomez" userId="S::ever.cordero.gomez@mep.go.cr::ed7a70b1-4f8a-4c24-85a6-0464562784b5" providerId="AD" clId="Web-{7428C2CF-0428-4666-AE6C-32E40E48A907}" dt="2021-03-08T16:34:10.067" v="87"/>
          <ac:spMkLst>
            <pc:docMk/>
            <pc:sldMk cId="2406273178" sldId="256"/>
            <ac:spMk id="12" creationId="{5F9CFCE6-877F-4858-B8BD-2C52CA8AFBC4}"/>
          </ac:spMkLst>
        </pc:spChg>
        <pc:spChg chg="add del">
          <ac:chgData name="Ever Cordero Gomez" userId="S::ever.cordero.gomez@mep.go.cr::ed7a70b1-4f8a-4c24-85a6-0464562784b5" providerId="AD" clId="Web-{7428C2CF-0428-4666-AE6C-32E40E48A907}" dt="2021-03-08T16:34:10.067" v="87"/>
          <ac:spMkLst>
            <pc:docMk/>
            <pc:sldMk cId="2406273178" sldId="256"/>
            <ac:spMk id="13" creationId="{8213F8A0-12AE-4514-8372-0DD766EC28EE}"/>
          </ac:spMkLst>
        </pc:spChg>
        <pc:spChg chg="add del">
          <ac:chgData name="Ever Cordero Gomez" userId="S::ever.cordero.gomez@mep.go.cr::ed7a70b1-4f8a-4c24-85a6-0464562784b5" providerId="AD" clId="Web-{7428C2CF-0428-4666-AE6C-32E40E48A907}" dt="2021-03-08T16:34:15.098" v="89"/>
          <ac:spMkLst>
            <pc:docMk/>
            <pc:sldMk cId="2406273178" sldId="256"/>
            <ac:spMk id="14" creationId="{0205D939-00C4-4F2E-9797-3170DD040D90}"/>
          </ac:spMkLst>
        </pc:spChg>
        <pc:spChg chg="add del">
          <ac:chgData name="Ever Cordero Gomez" userId="S::ever.cordero.gomez@mep.go.cr::ed7a70b1-4f8a-4c24-85a6-0464562784b5" providerId="AD" clId="Web-{7428C2CF-0428-4666-AE6C-32E40E48A907}" dt="2021-03-08T16:34:05.285" v="85"/>
          <ac:spMkLst>
            <pc:docMk/>
            <pc:sldMk cId="2406273178" sldId="256"/>
            <ac:spMk id="15" creationId="{9E90EB45-EEE9-4563-8179-65EF62AE0978}"/>
          </ac:spMkLst>
        </pc:spChg>
        <pc:spChg chg="add del">
          <ac:chgData name="Ever Cordero Gomez" userId="S::ever.cordero.gomez@mep.go.cr::ed7a70b1-4f8a-4c24-85a6-0464562784b5" providerId="AD" clId="Web-{7428C2CF-0428-4666-AE6C-32E40E48A907}" dt="2021-03-08T16:34:15.098" v="89"/>
          <ac:spMkLst>
            <pc:docMk/>
            <pc:sldMk cId="2406273178" sldId="256"/>
            <ac:spMk id="16" creationId="{38EE4E44-1403-472B-8C01-D354CB8F5AE7}"/>
          </ac:spMkLst>
        </pc:spChg>
        <pc:spChg chg="add del">
          <ac:chgData name="Ever Cordero Gomez" userId="S::ever.cordero.gomez@mep.go.cr::ed7a70b1-4f8a-4c24-85a6-0464562784b5" providerId="AD" clId="Web-{7428C2CF-0428-4666-AE6C-32E40E48A907}" dt="2021-03-08T16:34:05.285" v="85"/>
          <ac:spMkLst>
            <pc:docMk/>
            <pc:sldMk cId="2406273178" sldId="256"/>
            <ac:spMk id="17" creationId="{23D0EF74-AD1E-4FD9-914D-8EC9058EBBA3}"/>
          </ac:spMkLst>
        </pc:spChg>
        <pc:spChg chg="add del">
          <ac:chgData name="Ever Cordero Gomez" userId="S::ever.cordero.gomez@mep.go.cr::ed7a70b1-4f8a-4c24-85a6-0464562784b5" providerId="AD" clId="Web-{7428C2CF-0428-4666-AE6C-32E40E48A907}" dt="2021-03-08T16:34:15.098" v="89"/>
          <ac:spMkLst>
            <pc:docMk/>
            <pc:sldMk cId="2406273178" sldId="256"/>
            <ac:spMk id="18" creationId="{583CCE40-4C5F-42D3-86D9-7892AD1E98E3}"/>
          </ac:spMkLst>
        </pc:spChg>
        <pc:spChg chg="add del">
          <ac:chgData name="Ever Cordero Gomez" userId="S::ever.cordero.gomez@mep.go.cr::ed7a70b1-4f8a-4c24-85a6-0464562784b5" providerId="AD" clId="Web-{7428C2CF-0428-4666-AE6C-32E40E48A907}" dt="2021-03-08T16:34:10.067" v="87"/>
          <ac:spMkLst>
            <pc:docMk/>
            <pc:sldMk cId="2406273178" sldId="256"/>
            <ac:spMk id="19" creationId="{9EFF17D4-9A8C-4CE5-B096-D8CCD4400437}"/>
          </ac:spMkLst>
        </pc:spChg>
        <pc:spChg chg="add del">
          <ac:chgData name="Ever Cordero Gomez" userId="S::ever.cordero.gomez@mep.go.cr::ed7a70b1-4f8a-4c24-85a6-0464562784b5" providerId="AD" clId="Web-{7428C2CF-0428-4666-AE6C-32E40E48A907}" dt="2021-03-08T16:34:20.879" v="91"/>
          <ac:spMkLst>
            <pc:docMk/>
            <pc:sldMk cId="2406273178" sldId="256"/>
            <ac:spMk id="20" creationId="{D99D2C73-08B0-4F6B-A8E9-4651E6BDBE48}"/>
          </ac:spMkLst>
        </pc:spChg>
        <pc:spChg chg="add del">
          <ac:chgData name="Ever Cordero Gomez" userId="S::ever.cordero.gomez@mep.go.cr::ed7a70b1-4f8a-4c24-85a6-0464562784b5" providerId="AD" clId="Web-{7428C2CF-0428-4666-AE6C-32E40E48A907}" dt="2021-03-08T16:34:20.879" v="91"/>
          <ac:spMkLst>
            <pc:docMk/>
            <pc:sldMk cId="2406273178" sldId="256"/>
            <ac:spMk id="21" creationId="{968DB88C-7EF2-487C-85D1-848F61F13E3F}"/>
          </ac:spMkLst>
        </pc:spChg>
        <pc:spChg chg="add">
          <ac:chgData name="Ever Cordero Gomez" userId="S::ever.cordero.gomez@mep.go.cr::ed7a70b1-4f8a-4c24-85a6-0464562784b5" providerId="AD" clId="Web-{7428C2CF-0428-4666-AE6C-32E40E48A907}" dt="2021-03-08T16:34:20.895" v="92"/>
          <ac:spMkLst>
            <pc:docMk/>
            <pc:sldMk cId="2406273178" sldId="256"/>
            <ac:spMk id="22" creationId="{9E90EB45-EEE9-4563-8179-65EF62AE0978}"/>
          </ac:spMkLst>
        </pc:spChg>
        <pc:spChg chg="add">
          <ac:chgData name="Ever Cordero Gomez" userId="S::ever.cordero.gomez@mep.go.cr::ed7a70b1-4f8a-4c24-85a6-0464562784b5" providerId="AD" clId="Web-{7428C2CF-0428-4666-AE6C-32E40E48A907}" dt="2021-03-08T16:34:20.895" v="92"/>
          <ac:spMkLst>
            <pc:docMk/>
            <pc:sldMk cId="2406273178" sldId="256"/>
            <ac:spMk id="23" creationId="{23D0EF74-AD1E-4FD9-914D-8EC9058EBBA3}"/>
          </ac:spMkLst>
        </pc:spChg>
        <pc:picChg chg="add del mod">
          <ac:chgData name="Ever Cordero Gomez" userId="S::ever.cordero.gomez@mep.go.cr::ed7a70b1-4f8a-4c24-85a6-0464562784b5" providerId="AD" clId="Web-{7428C2CF-0428-4666-AE6C-32E40E48A907}" dt="2021-03-08T16:22:24.711" v="7"/>
          <ac:picMkLst>
            <pc:docMk/>
            <pc:sldMk cId="2406273178" sldId="256"/>
            <ac:picMk id="4" creationId="{0F7FD2C1-4538-4119-A351-846405E474EB}"/>
          </ac:picMkLst>
        </pc:picChg>
        <pc:picChg chg="add mod">
          <ac:chgData name="Ever Cordero Gomez" userId="S::ever.cordero.gomez@mep.go.cr::ed7a70b1-4f8a-4c24-85a6-0464562784b5" providerId="AD" clId="Web-{7428C2CF-0428-4666-AE6C-32E40E48A907}" dt="2021-03-08T16:34:20.895" v="92"/>
          <ac:picMkLst>
            <pc:docMk/>
            <pc:sldMk cId="2406273178" sldId="256"/>
            <ac:picMk id="5" creationId="{2DF4444C-2DED-4AAA-BF68-2D0D2CD7CD37}"/>
          </ac:picMkLst>
        </pc:picChg>
        <pc:picChg chg="add del mod ord">
          <ac:chgData name="Ever Cordero Gomez" userId="S::ever.cordero.gomez@mep.go.cr::ed7a70b1-4f8a-4c24-85a6-0464562784b5" providerId="AD" clId="Web-{7428C2CF-0428-4666-AE6C-32E40E48A907}" dt="2021-03-08T16:36:50.101" v="98"/>
          <ac:picMkLst>
            <pc:docMk/>
            <pc:sldMk cId="2406273178" sldId="256"/>
            <ac:picMk id="9" creationId="{092ECFDE-08A3-48C0-8D3F-7CB168FE930A}"/>
          </ac:picMkLst>
        </pc:picChg>
        <pc:picChg chg="add mod">
          <ac:chgData name="Ever Cordero Gomez" userId="S::ever.cordero.gomez@mep.go.cr::ed7a70b1-4f8a-4c24-85a6-0464562784b5" providerId="AD" clId="Web-{7428C2CF-0428-4666-AE6C-32E40E48A907}" dt="2021-03-08T16:37:30.023" v="106" actId="1076"/>
          <ac:picMkLst>
            <pc:docMk/>
            <pc:sldMk cId="2406273178" sldId="256"/>
            <ac:picMk id="11" creationId="{D76D8E5E-E567-41E8-88C5-6400E2F63481}"/>
          </ac:picMkLst>
        </pc:picChg>
      </pc:sldChg>
      <pc:sldChg chg="addSp delSp modSp new mod setBg">
        <pc:chgData name="Ever Cordero Gomez" userId="S::ever.cordero.gomez@mep.go.cr::ed7a70b1-4f8a-4c24-85a6-0464562784b5" providerId="AD" clId="Web-{7428C2CF-0428-4666-AE6C-32E40E48A907}" dt="2021-03-08T16:50:32.146" v="120"/>
        <pc:sldMkLst>
          <pc:docMk/>
          <pc:sldMk cId="1359458017" sldId="257"/>
        </pc:sldMkLst>
        <pc:spChg chg="add del">
          <ac:chgData name="Ever Cordero Gomez" userId="S::ever.cordero.gomez@mep.go.cr::ed7a70b1-4f8a-4c24-85a6-0464562784b5" providerId="AD" clId="Web-{7428C2CF-0428-4666-AE6C-32E40E48A907}" dt="2021-03-08T16:40:00.026" v="113"/>
          <ac:spMkLst>
            <pc:docMk/>
            <pc:sldMk cId="1359458017" sldId="257"/>
            <ac:spMk id="7" creationId="{AB8C311F-7253-4AED-9701-7FC0708C41C7}"/>
          </ac:spMkLst>
        </pc:spChg>
        <pc:spChg chg="add del">
          <ac:chgData name="Ever Cordero Gomez" userId="S::ever.cordero.gomez@mep.go.cr::ed7a70b1-4f8a-4c24-85a6-0464562784b5" providerId="AD" clId="Web-{7428C2CF-0428-4666-AE6C-32E40E48A907}" dt="2021-03-08T16:40:00.026" v="113"/>
          <ac:spMkLst>
            <pc:docMk/>
            <pc:sldMk cId="1359458017" sldId="257"/>
            <ac:spMk id="9" creationId="{E2384209-CB15-4CDF-9D31-C44FD9A3F20D}"/>
          </ac:spMkLst>
        </pc:spChg>
        <pc:spChg chg="add del">
          <ac:chgData name="Ever Cordero Gomez" userId="S::ever.cordero.gomez@mep.go.cr::ed7a70b1-4f8a-4c24-85a6-0464562784b5" providerId="AD" clId="Web-{7428C2CF-0428-4666-AE6C-32E40E48A907}" dt="2021-03-08T16:40:00.026" v="113"/>
          <ac:spMkLst>
            <pc:docMk/>
            <pc:sldMk cId="1359458017" sldId="257"/>
            <ac:spMk id="11" creationId="{2633B3B5-CC90-43F0-8714-D31D1F3F0209}"/>
          </ac:spMkLst>
        </pc:spChg>
        <pc:spChg chg="add del">
          <ac:chgData name="Ever Cordero Gomez" userId="S::ever.cordero.gomez@mep.go.cr::ed7a70b1-4f8a-4c24-85a6-0464562784b5" providerId="AD" clId="Web-{7428C2CF-0428-4666-AE6C-32E40E48A907}" dt="2021-03-08T16:40:00.026" v="113"/>
          <ac:spMkLst>
            <pc:docMk/>
            <pc:sldMk cId="1359458017" sldId="257"/>
            <ac:spMk id="13" creationId="{A8D57A06-A426-446D-B02C-A2DC6B62E45E}"/>
          </ac:spMkLst>
        </pc:spChg>
        <pc:spChg chg="add del">
          <ac:chgData name="Ever Cordero Gomez" userId="S::ever.cordero.gomez@mep.go.cr::ed7a70b1-4f8a-4c24-85a6-0464562784b5" providerId="AD" clId="Web-{7428C2CF-0428-4666-AE6C-32E40E48A907}" dt="2021-03-08T16:50:12.021" v="116"/>
          <ac:spMkLst>
            <pc:docMk/>
            <pc:sldMk cId="1359458017" sldId="257"/>
            <ac:spMk id="15" creationId="{32BC26D8-82FB-445E-AA49-62A77D7C1EE0}"/>
          </ac:spMkLst>
        </pc:spChg>
        <pc:spChg chg="add del">
          <ac:chgData name="Ever Cordero Gomez" userId="S::ever.cordero.gomez@mep.go.cr::ed7a70b1-4f8a-4c24-85a6-0464562784b5" providerId="AD" clId="Web-{7428C2CF-0428-4666-AE6C-32E40E48A907}" dt="2021-03-08T16:50:12.021" v="116"/>
          <ac:spMkLst>
            <pc:docMk/>
            <pc:sldMk cId="1359458017" sldId="257"/>
            <ac:spMk id="16" creationId="{CB44330D-EA18-4254-AA95-EB49948539B8}"/>
          </ac:spMkLst>
        </pc:spChg>
        <pc:spChg chg="add del">
          <ac:chgData name="Ever Cordero Gomez" userId="S::ever.cordero.gomez@mep.go.cr::ed7a70b1-4f8a-4c24-85a6-0464562784b5" providerId="AD" clId="Web-{7428C2CF-0428-4666-AE6C-32E40E48A907}" dt="2021-03-08T16:40:00.010" v="112"/>
          <ac:spMkLst>
            <pc:docMk/>
            <pc:sldMk cId="1359458017" sldId="257"/>
            <ac:spMk id="18" creationId="{AB8C311F-7253-4AED-9701-7FC0708C41C7}"/>
          </ac:spMkLst>
        </pc:spChg>
        <pc:spChg chg="add del">
          <ac:chgData name="Ever Cordero Gomez" userId="S::ever.cordero.gomez@mep.go.cr::ed7a70b1-4f8a-4c24-85a6-0464562784b5" providerId="AD" clId="Web-{7428C2CF-0428-4666-AE6C-32E40E48A907}" dt="2021-03-08T16:40:00.010" v="112"/>
          <ac:spMkLst>
            <pc:docMk/>
            <pc:sldMk cId="1359458017" sldId="257"/>
            <ac:spMk id="20" creationId="{FD073016-B734-483B-8953-5BADEE145112}"/>
          </ac:spMkLst>
        </pc:spChg>
        <pc:spChg chg="add del">
          <ac:chgData name="Ever Cordero Gomez" userId="S::ever.cordero.gomez@mep.go.cr::ed7a70b1-4f8a-4c24-85a6-0464562784b5" providerId="AD" clId="Web-{7428C2CF-0428-4666-AE6C-32E40E48A907}" dt="2021-03-08T16:50:32.146" v="120"/>
          <ac:spMkLst>
            <pc:docMk/>
            <pc:sldMk cId="1359458017" sldId="257"/>
            <ac:spMk id="21" creationId="{32BC26D8-82FB-445E-AA49-62A77D7C1EE0}"/>
          </ac:spMkLst>
        </pc:spChg>
        <pc:spChg chg="add del">
          <ac:chgData name="Ever Cordero Gomez" userId="S::ever.cordero.gomez@mep.go.cr::ed7a70b1-4f8a-4c24-85a6-0464562784b5" providerId="AD" clId="Web-{7428C2CF-0428-4666-AE6C-32E40E48A907}" dt="2021-03-08T16:40:00.010" v="112"/>
          <ac:spMkLst>
            <pc:docMk/>
            <pc:sldMk cId="1359458017" sldId="257"/>
            <ac:spMk id="22" creationId="{90A7EAB6-59D3-4325-8DE6-E0CA4009CE53}"/>
          </ac:spMkLst>
        </pc:spChg>
        <pc:spChg chg="add del">
          <ac:chgData name="Ever Cordero Gomez" userId="S::ever.cordero.gomez@mep.go.cr::ed7a70b1-4f8a-4c24-85a6-0464562784b5" providerId="AD" clId="Web-{7428C2CF-0428-4666-AE6C-32E40E48A907}" dt="2021-03-08T16:50:32.146" v="120"/>
          <ac:spMkLst>
            <pc:docMk/>
            <pc:sldMk cId="1359458017" sldId="257"/>
            <ac:spMk id="23" creationId="{CB44330D-EA18-4254-AA95-EB49948539B8}"/>
          </ac:spMkLst>
        </pc:spChg>
        <pc:spChg chg="add del">
          <ac:chgData name="Ever Cordero Gomez" userId="S::ever.cordero.gomez@mep.go.cr::ed7a70b1-4f8a-4c24-85a6-0464562784b5" providerId="AD" clId="Web-{7428C2CF-0428-4666-AE6C-32E40E48A907}" dt="2021-03-08T16:40:00.010" v="112"/>
          <ac:spMkLst>
            <pc:docMk/>
            <pc:sldMk cId="1359458017" sldId="257"/>
            <ac:spMk id="24" creationId="{A8D57A06-A426-446D-B02C-A2DC6B62E45E}"/>
          </ac:spMkLst>
        </pc:spChg>
        <pc:spChg chg="add">
          <ac:chgData name="Ever Cordero Gomez" userId="S::ever.cordero.gomez@mep.go.cr::ed7a70b1-4f8a-4c24-85a6-0464562784b5" providerId="AD" clId="Web-{7428C2CF-0428-4666-AE6C-32E40E48A907}" dt="2021-03-08T16:50:32.146" v="120"/>
          <ac:spMkLst>
            <pc:docMk/>
            <pc:sldMk cId="1359458017" sldId="257"/>
            <ac:spMk id="28" creationId="{AB8C311F-7253-4AED-9701-7FC0708C41C7}"/>
          </ac:spMkLst>
        </pc:spChg>
        <pc:spChg chg="add">
          <ac:chgData name="Ever Cordero Gomez" userId="S::ever.cordero.gomez@mep.go.cr::ed7a70b1-4f8a-4c24-85a6-0464562784b5" providerId="AD" clId="Web-{7428C2CF-0428-4666-AE6C-32E40E48A907}" dt="2021-03-08T16:50:32.146" v="120"/>
          <ac:spMkLst>
            <pc:docMk/>
            <pc:sldMk cId="1359458017" sldId="257"/>
            <ac:spMk id="30" creationId="{E2384209-CB15-4CDF-9D31-C44FD9A3F20D}"/>
          </ac:spMkLst>
        </pc:spChg>
        <pc:spChg chg="add">
          <ac:chgData name="Ever Cordero Gomez" userId="S::ever.cordero.gomez@mep.go.cr::ed7a70b1-4f8a-4c24-85a6-0464562784b5" providerId="AD" clId="Web-{7428C2CF-0428-4666-AE6C-32E40E48A907}" dt="2021-03-08T16:50:32.146" v="120"/>
          <ac:spMkLst>
            <pc:docMk/>
            <pc:sldMk cId="1359458017" sldId="257"/>
            <ac:spMk id="32" creationId="{2633B3B5-CC90-43F0-8714-D31D1F3F0209}"/>
          </ac:spMkLst>
        </pc:spChg>
        <pc:spChg chg="add">
          <ac:chgData name="Ever Cordero Gomez" userId="S::ever.cordero.gomez@mep.go.cr::ed7a70b1-4f8a-4c24-85a6-0464562784b5" providerId="AD" clId="Web-{7428C2CF-0428-4666-AE6C-32E40E48A907}" dt="2021-03-08T16:50:32.146" v="120"/>
          <ac:spMkLst>
            <pc:docMk/>
            <pc:sldMk cId="1359458017" sldId="257"/>
            <ac:spMk id="34" creationId="{A8D57A06-A426-446D-B02C-A2DC6B62E45E}"/>
          </ac:spMkLst>
        </pc:spChg>
        <pc:picChg chg="add del mod">
          <ac:chgData name="Ever Cordero Gomez" userId="S::ever.cordero.gomez@mep.go.cr::ed7a70b1-4f8a-4c24-85a6-0464562784b5" providerId="AD" clId="Web-{7428C2CF-0428-4666-AE6C-32E40E48A907}" dt="2021-03-08T16:39:25.869" v="107"/>
          <ac:picMkLst>
            <pc:docMk/>
            <pc:sldMk cId="1359458017" sldId="257"/>
            <ac:picMk id="2" creationId="{EE7349F6-F296-47D8-A1E8-B827B86DAB77}"/>
          </ac:picMkLst>
        </pc:picChg>
        <pc:picChg chg="add del mod">
          <ac:chgData name="Ever Cordero Gomez" userId="S::ever.cordero.gomez@mep.go.cr::ed7a70b1-4f8a-4c24-85a6-0464562784b5" providerId="AD" clId="Web-{7428C2CF-0428-4666-AE6C-32E40E48A907}" dt="2021-03-08T16:49:48.630" v="114"/>
          <ac:picMkLst>
            <pc:docMk/>
            <pc:sldMk cId="1359458017" sldId="257"/>
            <ac:picMk id="3" creationId="{C01EA146-3EEB-4BF9-93DE-C7154E3E4A2C}"/>
          </ac:picMkLst>
        </pc:picChg>
        <pc:picChg chg="add mod">
          <ac:chgData name="Ever Cordero Gomez" userId="S::ever.cordero.gomez@mep.go.cr::ed7a70b1-4f8a-4c24-85a6-0464562784b5" providerId="AD" clId="Web-{7428C2CF-0428-4666-AE6C-32E40E48A907}" dt="2021-03-08T16:50:32.146" v="120"/>
          <ac:picMkLst>
            <pc:docMk/>
            <pc:sldMk cId="1359458017" sldId="257"/>
            <ac:picMk id="4" creationId="{2980284E-E37C-4FA6-8DC4-BBFBD172D0A5}"/>
          </ac:picMkLst>
        </pc:picChg>
      </pc:sldChg>
      <pc:sldChg chg="new del">
        <pc:chgData name="Ever Cordero Gomez" userId="S::ever.cordero.gomez@mep.go.cr::ed7a70b1-4f8a-4c24-85a6-0464562784b5" providerId="AD" clId="Web-{7428C2CF-0428-4666-AE6C-32E40E48A907}" dt="2021-03-08T17:04:53.583" v="123"/>
        <pc:sldMkLst>
          <pc:docMk/>
          <pc:sldMk cId="1480863460" sldId="258"/>
        </pc:sldMkLst>
      </pc:sldChg>
      <pc:sldChg chg="addSp modSp add">
        <pc:chgData name="Ever Cordero Gomez" userId="S::ever.cordero.gomez@mep.go.cr::ed7a70b1-4f8a-4c24-85a6-0464562784b5" providerId="AD" clId="Web-{7428C2CF-0428-4666-AE6C-32E40E48A907}" dt="2021-03-08T17:05:53.068" v="138" actId="20577"/>
        <pc:sldMkLst>
          <pc:docMk/>
          <pc:sldMk cId="1625252534" sldId="259"/>
        </pc:sldMkLst>
        <pc:spChg chg="add mod">
          <ac:chgData name="Ever Cordero Gomez" userId="S::ever.cordero.gomez@mep.go.cr::ed7a70b1-4f8a-4c24-85a6-0464562784b5" providerId="AD" clId="Web-{7428C2CF-0428-4666-AE6C-32E40E48A907}" dt="2021-03-08T17:05:53.068" v="138" actId="20577"/>
          <ac:spMkLst>
            <pc:docMk/>
            <pc:sldMk cId="1625252534" sldId="259"/>
            <ac:spMk id="2" creationId="{8D225120-8306-42E0-A08E-74303717680D}"/>
          </ac:spMkLst>
        </pc:spChg>
      </pc:sldChg>
      <pc:sldMasterChg chg="modSp modSldLayout">
        <pc:chgData name="Ever Cordero Gomez" userId="S::ever.cordero.gomez@mep.go.cr::ed7a70b1-4f8a-4c24-85a6-0464562784b5" providerId="AD" clId="Web-{7428C2CF-0428-4666-AE6C-32E40E48A907}" dt="2021-03-08T16:29:21.640" v="55"/>
        <pc:sldMasterMkLst>
          <pc:docMk/>
          <pc:sldMasterMk cId="2933118997" sldId="2147483648"/>
        </pc:sldMasterMkLst>
        <pc:spChg chg="mod">
          <ac:chgData name="Ever Cordero Gomez" userId="S::ever.cordero.gomez@mep.go.cr::ed7a70b1-4f8a-4c24-85a6-0464562784b5" providerId="AD" clId="Web-{7428C2CF-0428-4666-AE6C-32E40E48A907}" dt="2021-03-08T16:29:21.640" v="55"/>
          <ac:spMkLst>
            <pc:docMk/>
            <pc:sldMasterMk cId="2933118997" sldId="2147483648"/>
            <ac:spMk id="2" creationId="{00000000-0000-0000-0000-000000000000}"/>
          </ac:spMkLst>
        </pc:spChg>
        <pc:spChg chg="mod">
          <ac:chgData name="Ever Cordero Gomez" userId="S::ever.cordero.gomez@mep.go.cr::ed7a70b1-4f8a-4c24-85a6-0464562784b5" providerId="AD" clId="Web-{7428C2CF-0428-4666-AE6C-32E40E48A907}" dt="2021-03-08T16:29:21.640" v="55"/>
          <ac:spMkLst>
            <pc:docMk/>
            <pc:sldMasterMk cId="2933118997" sldId="2147483648"/>
            <ac:spMk id="3" creationId="{00000000-0000-0000-0000-000000000000}"/>
          </ac:spMkLst>
        </pc:spChg>
        <pc:spChg chg="mod">
          <ac:chgData name="Ever Cordero Gomez" userId="S::ever.cordero.gomez@mep.go.cr::ed7a70b1-4f8a-4c24-85a6-0464562784b5" providerId="AD" clId="Web-{7428C2CF-0428-4666-AE6C-32E40E48A907}" dt="2021-03-08T16:29:21.640" v="55"/>
          <ac:spMkLst>
            <pc:docMk/>
            <pc:sldMasterMk cId="2933118997" sldId="2147483648"/>
            <ac:spMk id="4" creationId="{00000000-0000-0000-0000-000000000000}"/>
          </ac:spMkLst>
        </pc:spChg>
        <pc:spChg chg="mod">
          <ac:chgData name="Ever Cordero Gomez" userId="S::ever.cordero.gomez@mep.go.cr::ed7a70b1-4f8a-4c24-85a6-0464562784b5" providerId="AD" clId="Web-{7428C2CF-0428-4666-AE6C-32E40E48A907}" dt="2021-03-08T16:29:21.640" v="55"/>
          <ac:spMkLst>
            <pc:docMk/>
            <pc:sldMasterMk cId="2933118997" sldId="2147483648"/>
            <ac:spMk id="5" creationId="{00000000-0000-0000-0000-000000000000}"/>
          </ac:spMkLst>
        </pc:spChg>
        <pc:spChg chg="mod">
          <ac:chgData name="Ever Cordero Gomez" userId="S::ever.cordero.gomez@mep.go.cr::ed7a70b1-4f8a-4c24-85a6-0464562784b5" providerId="AD" clId="Web-{7428C2CF-0428-4666-AE6C-32E40E48A907}" dt="2021-03-08T16:29:21.640" v="55"/>
          <ac:spMkLst>
            <pc:docMk/>
            <pc:sldMasterMk cId="2933118997" sldId="2147483648"/>
            <ac:spMk id="6" creationId="{00000000-0000-0000-0000-000000000000}"/>
          </ac:spMkLst>
        </pc:spChg>
        <pc:sldLayoutChg chg="modSp">
          <pc:chgData name="Ever Cordero Gomez" userId="S::ever.cordero.gomez@mep.go.cr::ed7a70b1-4f8a-4c24-85a6-0464562784b5" providerId="AD" clId="Web-{7428C2CF-0428-4666-AE6C-32E40E48A907}" dt="2021-03-08T16:29:21.640" v="55"/>
          <pc:sldLayoutMkLst>
            <pc:docMk/>
            <pc:sldMasterMk cId="2933118997" sldId="2147483648"/>
            <pc:sldLayoutMk cId="2288191458" sldId="2147483649"/>
          </pc:sldLayoutMkLst>
          <pc:spChg chg="mod">
            <ac:chgData name="Ever Cordero Gomez" userId="S::ever.cordero.gomez@mep.go.cr::ed7a70b1-4f8a-4c24-85a6-0464562784b5" providerId="AD" clId="Web-{7428C2CF-0428-4666-AE6C-32E40E48A907}" dt="2021-03-08T16:29:21.640" v="55"/>
            <ac:spMkLst>
              <pc:docMk/>
              <pc:sldMasterMk cId="2933118997" sldId="2147483648"/>
              <pc:sldLayoutMk cId="2288191458" sldId="2147483649"/>
              <ac:spMk id="2" creationId="{00000000-0000-0000-0000-000000000000}"/>
            </ac:spMkLst>
          </pc:spChg>
          <pc:spChg chg="mod">
            <ac:chgData name="Ever Cordero Gomez" userId="S::ever.cordero.gomez@mep.go.cr::ed7a70b1-4f8a-4c24-85a6-0464562784b5" providerId="AD" clId="Web-{7428C2CF-0428-4666-AE6C-32E40E48A907}" dt="2021-03-08T16:29:21.640" v="55"/>
            <ac:spMkLst>
              <pc:docMk/>
              <pc:sldMasterMk cId="2933118997" sldId="2147483648"/>
              <pc:sldLayoutMk cId="2288191458" sldId="2147483649"/>
              <ac:spMk id="3" creationId="{00000000-0000-0000-0000-000000000000}"/>
            </ac:spMkLst>
          </pc:spChg>
        </pc:sldLayoutChg>
        <pc:sldLayoutChg chg="modSp">
          <pc:chgData name="Ever Cordero Gomez" userId="S::ever.cordero.gomez@mep.go.cr::ed7a70b1-4f8a-4c24-85a6-0464562784b5" providerId="AD" clId="Web-{7428C2CF-0428-4666-AE6C-32E40E48A907}" dt="2021-03-08T16:29:21.640" v="55"/>
          <pc:sldLayoutMkLst>
            <pc:docMk/>
            <pc:sldMasterMk cId="2933118997" sldId="2147483648"/>
            <pc:sldLayoutMk cId="2339700568" sldId="2147483651"/>
          </pc:sldLayoutMkLst>
          <pc:spChg chg="mod">
            <ac:chgData name="Ever Cordero Gomez" userId="S::ever.cordero.gomez@mep.go.cr::ed7a70b1-4f8a-4c24-85a6-0464562784b5" providerId="AD" clId="Web-{7428C2CF-0428-4666-AE6C-32E40E48A907}" dt="2021-03-08T16:29:21.640" v="55"/>
            <ac:spMkLst>
              <pc:docMk/>
              <pc:sldMasterMk cId="2933118997" sldId="2147483648"/>
              <pc:sldLayoutMk cId="2339700568" sldId="2147483651"/>
              <ac:spMk id="2" creationId="{00000000-0000-0000-0000-000000000000}"/>
            </ac:spMkLst>
          </pc:spChg>
          <pc:spChg chg="mod">
            <ac:chgData name="Ever Cordero Gomez" userId="S::ever.cordero.gomez@mep.go.cr::ed7a70b1-4f8a-4c24-85a6-0464562784b5" providerId="AD" clId="Web-{7428C2CF-0428-4666-AE6C-32E40E48A907}" dt="2021-03-08T16:29:21.640" v="55"/>
            <ac:spMkLst>
              <pc:docMk/>
              <pc:sldMasterMk cId="2933118997" sldId="2147483648"/>
              <pc:sldLayoutMk cId="2339700568" sldId="2147483651"/>
              <ac:spMk id="3" creationId="{00000000-0000-0000-0000-000000000000}"/>
            </ac:spMkLst>
          </pc:spChg>
        </pc:sldLayoutChg>
        <pc:sldLayoutChg chg="modSp">
          <pc:chgData name="Ever Cordero Gomez" userId="S::ever.cordero.gomez@mep.go.cr::ed7a70b1-4f8a-4c24-85a6-0464562784b5" providerId="AD" clId="Web-{7428C2CF-0428-4666-AE6C-32E40E48A907}" dt="2021-03-08T16:29:21.640" v="55"/>
          <pc:sldLayoutMkLst>
            <pc:docMk/>
            <pc:sldMasterMk cId="2933118997" sldId="2147483648"/>
            <pc:sldLayoutMk cId="979029867" sldId="2147483652"/>
          </pc:sldLayoutMkLst>
          <pc:spChg chg="mod">
            <ac:chgData name="Ever Cordero Gomez" userId="S::ever.cordero.gomez@mep.go.cr::ed7a70b1-4f8a-4c24-85a6-0464562784b5" providerId="AD" clId="Web-{7428C2CF-0428-4666-AE6C-32E40E48A907}" dt="2021-03-08T16:29:21.640" v="55"/>
            <ac:spMkLst>
              <pc:docMk/>
              <pc:sldMasterMk cId="2933118997" sldId="2147483648"/>
              <pc:sldLayoutMk cId="979029867" sldId="2147483652"/>
              <ac:spMk id="3" creationId="{00000000-0000-0000-0000-000000000000}"/>
            </ac:spMkLst>
          </pc:spChg>
          <pc:spChg chg="mod">
            <ac:chgData name="Ever Cordero Gomez" userId="S::ever.cordero.gomez@mep.go.cr::ed7a70b1-4f8a-4c24-85a6-0464562784b5" providerId="AD" clId="Web-{7428C2CF-0428-4666-AE6C-32E40E48A907}" dt="2021-03-08T16:29:21.640" v="55"/>
            <ac:spMkLst>
              <pc:docMk/>
              <pc:sldMasterMk cId="2933118997" sldId="2147483648"/>
              <pc:sldLayoutMk cId="979029867" sldId="2147483652"/>
              <ac:spMk id="4" creationId="{00000000-0000-0000-0000-000000000000}"/>
            </ac:spMkLst>
          </pc:spChg>
        </pc:sldLayoutChg>
        <pc:sldLayoutChg chg="modSp">
          <pc:chgData name="Ever Cordero Gomez" userId="S::ever.cordero.gomez@mep.go.cr::ed7a70b1-4f8a-4c24-85a6-0464562784b5" providerId="AD" clId="Web-{7428C2CF-0428-4666-AE6C-32E40E48A907}" dt="2021-03-08T16:29:21.640" v="55"/>
          <pc:sldLayoutMkLst>
            <pc:docMk/>
            <pc:sldMasterMk cId="2933118997" sldId="2147483648"/>
            <pc:sldLayoutMk cId="1752394269" sldId="2147483653"/>
          </pc:sldLayoutMkLst>
          <pc:spChg chg="mod">
            <ac:chgData name="Ever Cordero Gomez" userId="S::ever.cordero.gomez@mep.go.cr::ed7a70b1-4f8a-4c24-85a6-0464562784b5" providerId="AD" clId="Web-{7428C2CF-0428-4666-AE6C-32E40E48A907}" dt="2021-03-08T16:29:21.640" v="55"/>
            <ac:spMkLst>
              <pc:docMk/>
              <pc:sldMasterMk cId="2933118997" sldId="2147483648"/>
              <pc:sldLayoutMk cId="1752394269" sldId="2147483653"/>
              <ac:spMk id="2" creationId="{00000000-0000-0000-0000-000000000000}"/>
            </ac:spMkLst>
          </pc:spChg>
          <pc:spChg chg="mod">
            <ac:chgData name="Ever Cordero Gomez" userId="S::ever.cordero.gomez@mep.go.cr::ed7a70b1-4f8a-4c24-85a6-0464562784b5" providerId="AD" clId="Web-{7428C2CF-0428-4666-AE6C-32E40E48A907}" dt="2021-03-08T16:29:21.640" v="55"/>
            <ac:spMkLst>
              <pc:docMk/>
              <pc:sldMasterMk cId="2933118997" sldId="2147483648"/>
              <pc:sldLayoutMk cId="1752394269" sldId="2147483653"/>
              <ac:spMk id="3" creationId="{00000000-0000-0000-0000-000000000000}"/>
            </ac:spMkLst>
          </pc:spChg>
          <pc:spChg chg="mod">
            <ac:chgData name="Ever Cordero Gomez" userId="S::ever.cordero.gomez@mep.go.cr::ed7a70b1-4f8a-4c24-85a6-0464562784b5" providerId="AD" clId="Web-{7428C2CF-0428-4666-AE6C-32E40E48A907}" dt="2021-03-08T16:29:21.640" v="55"/>
            <ac:spMkLst>
              <pc:docMk/>
              <pc:sldMasterMk cId="2933118997" sldId="2147483648"/>
              <pc:sldLayoutMk cId="1752394269" sldId="2147483653"/>
              <ac:spMk id="4" creationId="{00000000-0000-0000-0000-000000000000}"/>
            </ac:spMkLst>
          </pc:spChg>
          <pc:spChg chg="mod">
            <ac:chgData name="Ever Cordero Gomez" userId="S::ever.cordero.gomez@mep.go.cr::ed7a70b1-4f8a-4c24-85a6-0464562784b5" providerId="AD" clId="Web-{7428C2CF-0428-4666-AE6C-32E40E48A907}" dt="2021-03-08T16:29:21.640" v="55"/>
            <ac:spMkLst>
              <pc:docMk/>
              <pc:sldMasterMk cId="2933118997" sldId="2147483648"/>
              <pc:sldLayoutMk cId="1752394269" sldId="2147483653"/>
              <ac:spMk id="5" creationId="{00000000-0000-0000-0000-000000000000}"/>
            </ac:spMkLst>
          </pc:spChg>
          <pc:spChg chg="mod">
            <ac:chgData name="Ever Cordero Gomez" userId="S::ever.cordero.gomez@mep.go.cr::ed7a70b1-4f8a-4c24-85a6-0464562784b5" providerId="AD" clId="Web-{7428C2CF-0428-4666-AE6C-32E40E48A907}" dt="2021-03-08T16:29:21.640" v="55"/>
            <ac:spMkLst>
              <pc:docMk/>
              <pc:sldMasterMk cId="2933118997" sldId="2147483648"/>
              <pc:sldLayoutMk cId="1752394269" sldId="2147483653"/>
              <ac:spMk id="6" creationId="{00000000-0000-0000-0000-000000000000}"/>
            </ac:spMkLst>
          </pc:spChg>
        </pc:sldLayoutChg>
        <pc:sldLayoutChg chg="modSp">
          <pc:chgData name="Ever Cordero Gomez" userId="S::ever.cordero.gomez@mep.go.cr::ed7a70b1-4f8a-4c24-85a6-0464562784b5" providerId="AD" clId="Web-{7428C2CF-0428-4666-AE6C-32E40E48A907}" dt="2021-03-08T16:29:21.640" v="55"/>
          <pc:sldLayoutMkLst>
            <pc:docMk/>
            <pc:sldMasterMk cId="2933118997" sldId="2147483648"/>
            <pc:sldLayoutMk cId="1360449816" sldId="2147483656"/>
          </pc:sldLayoutMkLst>
          <pc:spChg chg="mod">
            <ac:chgData name="Ever Cordero Gomez" userId="S::ever.cordero.gomez@mep.go.cr::ed7a70b1-4f8a-4c24-85a6-0464562784b5" providerId="AD" clId="Web-{7428C2CF-0428-4666-AE6C-32E40E48A907}" dt="2021-03-08T16:29:21.640" v="55"/>
            <ac:spMkLst>
              <pc:docMk/>
              <pc:sldMasterMk cId="2933118997" sldId="2147483648"/>
              <pc:sldLayoutMk cId="1360449816" sldId="2147483656"/>
              <ac:spMk id="2" creationId="{00000000-0000-0000-0000-000000000000}"/>
            </ac:spMkLst>
          </pc:spChg>
          <pc:spChg chg="mod">
            <ac:chgData name="Ever Cordero Gomez" userId="S::ever.cordero.gomez@mep.go.cr::ed7a70b1-4f8a-4c24-85a6-0464562784b5" providerId="AD" clId="Web-{7428C2CF-0428-4666-AE6C-32E40E48A907}" dt="2021-03-08T16:29:21.640" v="55"/>
            <ac:spMkLst>
              <pc:docMk/>
              <pc:sldMasterMk cId="2933118997" sldId="2147483648"/>
              <pc:sldLayoutMk cId="1360449816" sldId="2147483656"/>
              <ac:spMk id="3" creationId="{00000000-0000-0000-0000-000000000000}"/>
            </ac:spMkLst>
          </pc:spChg>
          <pc:spChg chg="mod">
            <ac:chgData name="Ever Cordero Gomez" userId="S::ever.cordero.gomez@mep.go.cr::ed7a70b1-4f8a-4c24-85a6-0464562784b5" providerId="AD" clId="Web-{7428C2CF-0428-4666-AE6C-32E40E48A907}" dt="2021-03-08T16:29:21.640" v="55"/>
            <ac:spMkLst>
              <pc:docMk/>
              <pc:sldMasterMk cId="2933118997" sldId="2147483648"/>
              <pc:sldLayoutMk cId="1360449816" sldId="2147483656"/>
              <ac:spMk id="4" creationId="{00000000-0000-0000-0000-000000000000}"/>
            </ac:spMkLst>
          </pc:spChg>
        </pc:sldLayoutChg>
        <pc:sldLayoutChg chg="modSp">
          <pc:chgData name="Ever Cordero Gomez" userId="S::ever.cordero.gomez@mep.go.cr::ed7a70b1-4f8a-4c24-85a6-0464562784b5" providerId="AD" clId="Web-{7428C2CF-0428-4666-AE6C-32E40E48A907}" dt="2021-03-08T16:29:21.640" v="55"/>
          <pc:sldLayoutMkLst>
            <pc:docMk/>
            <pc:sldMasterMk cId="2933118997" sldId="2147483648"/>
            <pc:sldLayoutMk cId="383603595" sldId="2147483657"/>
          </pc:sldLayoutMkLst>
          <pc:spChg chg="mod">
            <ac:chgData name="Ever Cordero Gomez" userId="S::ever.cordero.gomez@mep.go.cr::ed7a70b1-4f8a-4c24-85a6-0464562784b5" providerId="AD" clId="Web-{7428C2CF-0428-4666-AE6C-32E40E48A907}" dt="2021-03-08T16:29:21.640" v="55"/>
            <ac:spMkLst>
              <pc:docMk/>
              <pc:sldMasterMk cId="2933118997" sldId="2147483648"/>
              <pc:sldLayoutMk cId="383603595" sldId="2147483657"/>
              <ac:spMk id="2" creationId="{00000000-0000-0000-0000-000000000000}"/>
            </ac:spMkLst>
          </pc:spChg>
          <pc:spChg chg="mod">
            <ac:chgData name="Ever Cordero Gomez" userId="S::ever.cordero.gomez@mep.go.cr::ed7a70b1-4f8a-4c24-85a6-0464562784b5" providerId="AD" clId="Web-{7428C2CF-0428-4666-AE6C-32E40E48A907}" dt="2021-03-08T16:29:21.640" v="55"/>
            <ac:spMkLst>
              <pc:docMk/>
              <pc:sldMasterMk cId="2933118997" sldId="2147483648"/>
              <pc:sldLayoutMk cId="383603595" sldId="2147483657"/>
              <ac:spMk id="3" creationId="{00000000-0000-0000-0000-000000000000}"/>
            </ac:spMkLst>
          </pc:spChg>
          <pc:spChg chg="mod">
            <ac:chgData name="Ever Cordero Gomez" userId="S::ever.cordero.gomez@mep.go.cr::ed7a70b1-4f8a-4c24-85a6-0464562784b5" providerId="AD" clId="Web-{7428C2CF-0428-4666-AE6C-32E40E48A907}" dt="2021-03-08T16:29:21.640" v="55"/>
            <ac:spMkLst>
              <pc:docMk/>
              <pc:sldMasterMk cId="2933118997" sldId="2147483648"/>
              <pc:sldLayoutMk cId="383603595" sldId="2147483657"/>
              <ac:spMk id="4" creationId="{00000000-0000-0000-0000-000000000000}"/>
            </ac:spMkLst>
          </pc:spChg>
        </pc:sldLayoutChg>
        <pc:sldLayoutChg chg="modSp">
          <pc:chgData name="Ever Cordero Gomez" userId="S::ever.cordero.gomez@mep.go.cr::ed7a70b1-4f8a-4c24-85a6-0464562784b5" providerId="AD" clId="Web-{7428C2CF-0428-4666-AE6C-32E40E48A907}" dt="2021-03-08T16:29:21.640" v="55"/>
          <pc:sldLayoutMkLst>
            <pc:docMk/>
            <pc:sldMasterMk cId="2933118997" sldId="2147483648"/>
            <pc:sldLayoutMk cId="2215096201" sldId="2147483659"/>
          </pc:sldLayoutMkLst>
          <pc:spChg chg="mod">
            <ac:chgData name="Ever Cordero Gomez" userId="S::ever.cordero.gomez@mep.go.cr::ed7a70b1-4f8a-4c24-85a6-0464562784b5" providerId="AD" clId="Web-{7428C2CF-0428-4666-AE6C-32E40E48A907}" dt="2021-03-08T16:29:21.640" v="55"/>
            <ac:spMkLst>
              <pc:docMk/>
              <pc:sldMasterMk cId="2933118997" sldId="2147483648"/>
              <pc:sldLayoutMk cId="2215096201" sldId="2147483659"/>
              <ac:spMk id="2" creationId="{00000000-0000-0000-0000-000000000000}"/>
            </ac:spMkLst>
          </pc:spChg>
          <pc:spChg chg="mod">
            <ac:chgData name="Ever Cordero Gomez" userId="S::ever.cordero.gomez@mep.go.cr::ed7a70b1-4f8a-4c24-85a6-0464562784b5" providerId="AD" clId="Web-{7428C2CF-0428-4666-AE6C-32E40E48A907}" dt="2021-03-08T16:29:21.640" v="55"/>
            <ac:spMkLst>
              <pc:docMk/>
              <pc:sldMasterMk cId="2933118997" sldId="2147483648"/>
              <pc:sldLayoutMk cId="2215096201" sldId="2147483659"/>
              <ac:spMk id="3" creationId="{00000000-0000-0000-0000-000000000000}"/>
            </ac:spMkLst>
          </pc:spChg>
        </pc:sldLayoutChg>
      </pc:sldMasterChg>
      <pc:sldMasterChg chg="add addSldLayout">
        <pc:chgData name="Ever Cordero Gomez" userId="S::ever.cordero.gomez@mep.go.cr::ed7a70b1-4f8a-4c24-85a6-0464562784b5" providerId="AD" clId="Web-{7428C2CF-0428-4666-AE6C-32E40E48A907}" dt="2021-03-08T17:04:40.989" v="122"/>
        <pc:sldMasterMkLst>
          <pc:docMk/>
          <pc:sldMasterMk cId="4268420726" sldId="2147483708"/>
        </pc:sldMasterMkLst>
        <pc:sldLayoutChg chg="add">
          <pc:chgData name="Ever Cordero Gomez" userId="S::ever.cordero.gomez@mep.go.cr::ed7a70b1-4f8a-4c24-85a6-0464562784b5" providerId="AD" clId="Web-{7428C2CF-0428-4666-AE6C-32E40E48A907}" dt="2021-03-08T17:04:40.989" v="122"/>
          <pc:sldLayoutMkLst>
            <pc:docMk/>
            <pc:sldMasterMk cId="4268420726" sldId="2147483708"/>
            <pc:sldLayoutMk cId="3000623674" sldId="2147483697"/>
          </pc:sldLayoutMkLst>
        </pc:sldLayoutChg>
        <pc:sldLayoutChg chg="add">
          <pc:chgData name="Ever Cordero Gomez" userId="S::ever.cordero.gomez@mep.go.cr::ed7a70b1-4f8a-4c24-85a6-0464562784b5" providerId="AD" clId="Web-{7428C2CF-0428-4666-AE6C-32E40E48A907}" dt="2021-03-08T17:04:40.989" v="122"/>
          <pc:sldLayoutMkLst>
            <pc:docMk/>
            <pc:sldMasterMk cId="4268420726" sldId="2147483708"/>
            <pc:sldLayoutMk cId="542512815" sldId="2147483698"/>
          </pc:sldLayoutMkLst>
        </pc:sldLayoutChg>
        <pc:sldLayoutChg chg="add">
          <pc:chgData name="Ever Cordero Gomez" userId="S::ever.cordero.gomez@mep.go.cr::ed7a70b1-4f8a-4c24-85a6-0464562784b5" providerId="AD" clId="Web-{7428C2CF-0428-4666-AE6C-32E40E48A907}" dt="2021-03-08T17:04:40.989" v="122"/>
          <pc:sldLayoutMkLst>
            <pc:docMk/>
            <pc:sldMasterMk cId="4268420726" sldId="2147483708"/>
            <pc:sldLayoutMk cId="1229107090" sldId="2147483699"/>
          </pc:sldLayoutMkLst>
        </pc:sldLayoutChg>
        <pc:sldLayoutChg chg="add">
          <pc:chgData name="Ever Cordero Gomez" userId="S::ever.cordero.gomez@mep.go.cr::ed7a70b1-4f8a-4c24-85a6-0464562784b5" providerId="AD" clId="Web-{7428C2CF-0428-4666-AE6C-32E40E48A907}" dt="2021-03-08T17:04:40.989" v="122"/>
          <pc:sldLayoutMkLst>
            <pc:docMk/>
            <pc:sldMasterMk cId="4268420726" sldId="2147483708"/>
            <pc:sldLayoutMk cId="130046629" sldId="2147483700"/>
          </pc:sldLayoutMkLst>
        </pc:sldLayoutChg>
        <pc:sldLayoutChg chg="add">
          <pc:chgData name="Ever Cordero Gomez" userId="S::ever.cordero.gomez@mep.go.cr::ed7a70b1-4f8a-4c24-85a6-0464562784b5" providerId="AD" clId="Web-{7428C2CF-0428-4666-AE6C-32E40E48A907}" dt="2021-03-08T17:04:40.989" v="122"/>
          <pc:sldLayoutMkLst>
            <pc:docMk/>
            <pc:sldMasterMk cId="4268420726" sldId="2147483708"/>
            <pc:sldLayoutMk cId="799387492" sldId="2147483701"/>
          </pc:sldLayoutMkLst>
        </pc:sldLayoutChg>
        <pc:sldLayoutChg chg="add">
          <pc:chgData name="Ever Cordero Gomez" userId="S::ever.cordero.gomez@mep.go.cr::ed7a70b1-4f8a-4c24-85a6-0464562784b5" providerId="AD" clId="Web-{7428C2CF-0428-4666-AE6C-32E40E48A907}" dt="2021-03-08T17:04:40.989" v="122"/>
          <pc:sldLayoutMkLst>
            <pc:docMk/>
            <pc:sldMasterMk cId="4268420726" sldId="2147483708"/>
            <pc:sldLayoutMk cId="2758468101" sldId="2147483702"/>
          </pc:sldLayoutMkLst>
        </pc:sldLayoutChg>
        <pc:sldLayoutChg chg="add">
          <pc:chgData name="Ever Cordero Gomez" userId="S::ever.cordero.gomez@mep.go.cr::ed7a70b1-4f8a-4c24-85a6-0464562784b5" providerId="AD" clId="Web-{7428C2CF-0428-4666-AE6C-32E40E48A907}" dt="2021-03-08T17:04:40.989" v="122"/>
          <pc:sldLayoutMkLst>
            <pc:docMk/>
            <pc:sldMasterMk cId="4268420726" sldId="2147483708"/>
            <pc:sldLayoutMk cId="2608973834" sldId="2147483703"/>
          </pc:sldLayoutMkLst>
        </pc:sldLayoutChg>
        <pc:sldLayoutChg chg="add">
          <pc:chgData name="Ever Cordero Gomez" userId="S::ever.cordero.gomez@mep.go.cr::ed7a70b1-4f8a-4c24-85a6-0464562784b5" providerId="AD" clId="Web-{7428C2CF-0428-4666-AE6C-32E40E48A907}" dt="2021-03-08T17:04:40.989" v="122"/>
          <pc:sldLayoutMkLst>
            <pc:docMk/>
            <pc:sldMasterMk cId="4268420726" sldId="2147483708"/>
            <pc:sldLayoutMk cId="1337379412" sldId="2147483704"/>
          </pc:sldLayoutMkLst>
        </pc:sldLayoutChg>
        <pc:sldLayoutChg chg="add">
          <pc:chgData name="Ever Cordero Gomez" userId="S::ever.cordero.gomez@mep.go.cr::ed7a70b1-4f8a-4c24-85a6-0464562784b5" providerId="AD" clId="Web-{7428C2CF-0428-4666-AE6C-32E40E48A907}" dt="2021-03-08T17:04:40.989" v="122"/>
          <pc:sldLayoutMkLst>
            <pc:docMk/>
            <pc:sldMasterMk cId="4268420726" sldId="2147483708"/>
            <pc:sldLayoutMk cId="2631940544" sldId="2147483705"/>
          </pc:sldLayoutMkLst>
        </pc:sldLayoutChg>
        <pc:sldLayoutChg chg="add">
          <pc:chgData name="Ever Cordero Gomez" userId="S::ever.cordero.gomez@mep.go.cr::ed7a70b1-4f8a-4c24-85a6-0464562784b5" providerId="AD" clId="Web-{7428C2CF-0428-4666-AE6C-32E40E48A907}" dt="2021-03-08T17:04:40.989" v="122"/>
          <pc:sldLayoutMkLst>
            <pc:docMk/>
            <pc:sldMasterMk cId="4268420726" sldId="2147483708"/>
            <pc:sldLayoutMk cId="1259672119" sldId="2147483706"/>
          </pc:sldLayoutMkLst>
        </pc:sldLayoutChg>
        <pc:sldLayoutChg chg="add">
          <pc:chgData name="Ever Cordero Gomez" userId="S::ever.cordero.gomez@mep.go.cr::ed7a70b1-4f8a-4c24-85a6-0464562784b5" providerId="AD" clId="Web-{7428C2CF-0428-4666-AE6C-32E40E48A907}" dt="2021-03-08T17:04:40.989" v="122"/>
          <pc:sldLayoutMkLst>
            <pc:docMk/>
            <pc:sldMasterMk cId="4268420726" sldId="2147483708"/>
            <pc:sldLayoutMk cId="1822744237" sldId="2147483707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11" indent="0" algn="ctr">
              <a:buNone/>
              <a:defRPr sz="2000"/>
            </a:lvl2pPr>
            <a:lvl3pPr marL="914423" indent="0" algn="ctr">
              <a:buNone/>
              <a:defRPr sz="1800"/>
            </a:lvl3pPr>
            <a:lvl4pPr marL="1371634" indent="0" algn="ctr">
              <a:buNone/>
              <a:defRPr sz="1600"/>
            </a:lvl4pPr>
            <a:lvl5pPr marL="1828846" indent="0" algn="ctr">
              <a:buNone/>
              <a:defRPr sz="1600"/>
            </a:lvl5pPr>
            <a:lvl6pPr marL="2286057" indent="0" algn="ctr">
              <a:buNone/>
              <a:defRPr sz="1600"/>
            </a:lvl6pPr>
            <a:lvl7pPr marL="2743269" indent="0" algn="ctr">
              <a:buNone/>
              <a:defRPr sz="1600"/>
            </a:lvl7pPr>
            <a:lvl8pPr marL="3200480" indent="0" algn="ctr">
              <a:buNone/>
              <a:defRPr sz="1600"/>
            </a:lvl8pPr>
            <a:lvl9pPr marL="3657691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08/03/2021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8191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08/03/2021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41863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08/03/2021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50962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9798E-90C4-48E6-B39B-37FF65347A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97100" y="1079500"/>
            <a:ext cx="7797799" cy="2138400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D95C8C-0A7F-40D9-A690-3D5898EFFE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08350" y="4113213"/>
            <a:ext cx="5575300" cy="1655762"/>
          </a:xfrm>
        </p:spPr>
        <p:txBody>
          <a:bodyPr/>
          <a:lstStyle>
            <a:lvl1pPr marL="0" indent="0" algn="ctr">
              <a:buNone/>
              <a:defRPr sz="24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1322F3-E47A-4D6E-96A8-AB5C73BA99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3/8/2021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7BF5CE-9E66-4FD5-949F-34E11607C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EDAB7A-4032-416A-B04E-1F4878912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01C0CAB-6A03-4C6A-9FAA-219847753628}"/>
              </a:ext>
            </a:extLst>
          </p:cNvPr>
          <p:cNvCxnSpPr>
            <a:cxnSpLocks/>
          </p:cNvCxnSpPr>
          <p:nvPr/>
        </p:nvCxnSpPr>
        <p:spPr>
          <a:xfrm>
            <a:off x="5826000" y="3690871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982E0B2-AA9C-441C-A08E-A9DF9CF12116}"/>
              </a:ext>
            </a:extLst>
          </p:cNvPr>
          <p:cNvGrpSpPr/>
          <p:nvPr/>
        </p:nvGrpSpPr>
        <p:grpSpPr>
          <a:xfrm>
            <a:off x="9728046" y="4869342"/>
            <a:ext cx="1623711" cy="630920"/>
            <a:chOff x="9588346" y="4824892"/>
            <a:chExt cx="1623711" cy="630920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4A2E074-C10D-4C57-AB72-B631E4D77102}"/>
                </a:ext>
              </a:extLst>
            </p:cNvPr>
            <p:cNvSpPr/>
            <p:nvPr/>
          </p:nvSpPr>
          <p:spPr>
            <a:xfrm rot="2700000" flipH="1">
              <a:off x="10267789" y="4452443"/>
              <a:ext cx="571820" cy="1316717"/>
            </a:xfrm>
            <a:custGeom>
              <a:avLst/>
              <a:gdLst>
                <a:gd name="connsiteX0" fmla="*/ 282417 w 571820"/>
                <a:gd name="connsiteY0" fmla="*/ 0 h 1316717"/>
                <a:gd name="connsiteX1" fmla="*/ 285910 w 571820"/>
                <a:gd name="connsiteY1" fmla="*/ 3175 h 1316717"/>
                <a:gd name="connsiteX2" fmla="*/ 287393 w 571820"/>
                <a:gd name="connsiteY2" fmla="*/ 1827 h 1316717"/>
                <a:gd name="connsiteX3" fmla="*/ 289403 w 571820"/>
                <a:gd name="connsiteY3" fmla="*/ 0 h 1316717"/>
                <a:gd name="connsiteX4" fmla="*/ 289403 w 571820"/>
                <a:gd name="connsiteY4" fmla="*/ 6349 h 1316717"/>
                <a:gd name="connsiteX5" fmla="*/ 309203 w 571820"/>
                <a:gd name="connsiteY5" fmla="*/ 24345 h 1316717"/>
                <a:gd name="connsiteX6" fmla="*/ 571820 w 571820"/>
                <a:gd name="connsiteY6" fmla="*/ 658359 h 1316717"/>
                <a:gd name="connsiteX7" fmla="*/ 309203 w 571820"/>
                <a:gd name="connsiteY7" fmla="*/ 1292372 h 1316717"/>
                <a:gd name="connsiteX8" fmla="*/ 289403 w 571820"/>
                <a:gd name="connsiteY8" fmla="*/ 1310368 h 1316717"/>
                <a:gd name="connsiteX9" fmla="*/ 289403 w 571820"/>
                <a:gd name="connsiteY9" fmla="*/ 1316717 h 1316717"/>
                <a:gd name="connsiteX10" fmla="*/ 287393 w 571820"/>
                <a:gd name="connsiteY10" fmla="*/ 1314890 h 1316717"/>
                <a:gd name="connsiteX11" fmla="*/ 285910 w 571820"/>
                <a:gd name="connsiteY11" fmla="*/ 1313542 h 1316717"/>
                <a:gd name="connsiteX12" fmla="*/ 282417 w 571820"/>
                <a:gd name="connsiteY12" fmla="*/ 1316717 h 1316717"/>
                <a:gd name="connsiteX13" fmla="*/ 282417 w 571820"/>
                <a:gd name="connsiteY13" fmla="*/ 1310367 h 1316717"/>
                <a:gd name="connsiteX14" fmla="*/ 262617 w 571820"/>
                <a:gd name="connsiteY14" fmla="*/ 1292372 h 1316717"/>
                <a:gd name="connsiteX15" fmla="*/ 0 w 571820"/>
                <a:gd name="connsiteY15" fmla="*/ 658358 h 1316717"/>
                <a:gd name="connsiteX16" fmla="*/ 262617 w 571820"/>
                <a:gd name="connsiteY16" fmla="*/ 24345 h 1316717"/>
                <a:gd name="connsiteX17" fmla="*/ 282417 w 571820"/>
                <a:gd name="connsiteY17" fmla="*/ 6349 h 1316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71820" h="1316717">
                  <a:moveTo>
                    <a:pt x="282417" y="0"/>
                  </a:moveTo>
                  <a:lnTo>
                    <a:pt x="285910" y="3175"/>
                  </a:lnTo>
                  <a:lnTo>
                    <a:pt x="287393" y="1827"/>
                  </a:lnTo>
                  <a:lnTo>
                    <a:pt x="289403" y="0"/>
                  </a:lnTo>
                  <a:lnTo>
                    <a:pt x="289403" y="6349"/>
                  </a:lnTo>
                  <a:lnTo>
                    <a:pt x="309203" y="24345"/>
                  </a:lnTo>
                  <a:cubicBezTo>
                    <a:pt x="471461" y="186603"/>
                    <a:pt x="571820" y="410761"/>
                    <a:pt x="571820" y="658359"/>
                  </a:cubicBezTo>
                  <a:cubicBezTo>
                    <a:pt x="571820" y="905956"/>
                    <a:pt x="471461" y="1130114"/>
                    <a:pt x="309203" y="1292372"/>
                  </a:cubicBezTo>
                  <a:lnTo>
                    <a:pt x="289403" y="1310368"/>
                  </a:lnTo>
                  <a:lnTo>
                    <a:pt x="289403" y="1316717"/>
                  </a:lnTo>
                  <a:lnTo>
                    <a:pt x="287393" y="1314890"/>
                  </a:lnTo>
                  <a:lnTo>
                    <a:pt x="285910" y="1313542"/>
                  </a:lnTo>
                  <a:lnTo>
                    <a:pt x="282417" y="1316717"/>
                  </a:lnTo>
                  <a:lnTo>
                    <a:pt x="282417" y="1310367"/>
                  </a:lnTo>
                  <a:lnTo>
                    <a:pt x="262617" y="1292372"/>
                  </a:lnTo>
                  <a:cubicBezTo>
                    <a:pt x="100359" y="1130113"/>
                    <a:pt x="0" y="905956"/>
                    <a:pt x="0" y="658358"/>
                  </a:cubicBezTo>
                  <a:cubicBezTo>
                    <a:pt x="0" y="410761"/>
                    <a:pt x="100359" y="186603"/>
                    <a:pt x="262617" y="24345"/>
                  </a:cubicBezTo>
                  <a:lnTo>
                    <a:pt x="282417" y="6349"/>
                  </a:lnTo>
                  <a:close/>
                </a:path>
              </a:pathLst>
            </a:custGeom>
            <a:solidFill>
              <a:schemeClr val="accent4">
                <a:alpha val="4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0B037EB3-1772-4BA8-A95A-E5DBDFEA32B0}"/>
                </a:ext>
              </a:extLst>
            </p:cNvPr>
            <p:cNvGrpSpPr/>
            <p:nvPr/>
          </p:nvGrpSpPr>
          <p:grpSpPr>
            <a:xfrm rot="2700000" flipH="1">
              <a:off x="10112436" y="4359902"/>
              <a:ext cx="571820" cy="1620000"/>
              <a:chOff x="8482785" y="4330454"/>
              <a:chExt cx="571820" cy="1620000"/>
            </a:xfrm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A1F47AC1-63D0-47F3-9728-1A0A0543494B}"/>
                  </a:ext>
                </a:extLst>
              </p:cNvPr>
              <p:cNvSpPr/>
              <p:nvPr/>
            </p:nvSpPr>
            <p:spPr>
              <a:xfrm>
                <a:off x="8482785" y="4333632"/>
                <a:ext cx="571820" cy="1311956"/>
              </a:xfrm>
              <a:custGeom>
                <a:avLst/>
                <a:gdLst>
                  <a:gd name="connsiteX0" fmla="*/ 282417 w 571820"/>
                  <a:gd name="connsiteY0" fmla="*/ 0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289403 w 571820"/>
                  <a:gd name="connsiteY4" fmla="*/ 6349 h 1316717"/>
                  <a:gd name="connsiteX5" fmla="*/ 309203 w 571820"/>
                  <a:gd name="connsiteY5" fmla="*/ 24345 h 1316717"/>
                  <a:gd name="connsiteX6" fmla="*/ 571820 w 571820"/>
                  <a:gd name="connsiteY6" fmla="*/ 658359 h 1316717"/>
                  <a:gd name="connsiteX7" fmla="*/ 309203 w 571820"/>
                  <a:gd name="connsiteY7" fmla="*/ 1292372 h 1316717"/>
                  <a:gd name="connsiteX8" fmla="*/ 289403 w 571820"/>
                  <a:gd name="connsiteY8" fmla="*/ 1310368 h 1316717"/>
                  <a:gd name="connsiteX9" fmla="*/ 289403 w 571820"/>
                  <a:gd name="connsiteY9" fmla="*/ 1316717 h 1316717"/>
                  <a:gd name="connsiteX10" fmla="*/ 287393 w 571820"/>
                  <a:gd name="connsiteY10" fmla="*/ 1314890 h 1316717"/>
                  <a:gd name="connsiteX11" fmla="*/ 285910 w 571820"/>
                  <a:gd name="connsiteY11" fmla="*/ 1313542 h 1316717"/>
                  <a:gd name="connsiteX12" fmla="*/ 282417 w 571820"/>
                  <a:gd name="connsiteY12" fmla="*/ 1316717 h 1316717"/>
                  <a:gd name="connsiteX13" fmla="*/ 282417 w 571820"/>
                  <a:gd name="connsiteY13" fmla="*/ 1310367 h 1316717"/>
                  <a:gd name="connsiteX14" fmla="*/ 262617 w 571820"/>
                  <a:gd name="connsiteY14" fmla="*/ 1292372 h 1316717"/>
                  <a:gd name="connsiteX15" fmla="*/ 0 w 571820"/>
                  <a:gd name="connsiteY15" fmla="*/ 658358 h 1316717"/>
                  <a:gd name="connsiteX16" fmla="*/ 262617 w 571820"/>
                  <a:gd name="connsiteY16" fmla="*/ 24345 h 1316717"/>
                  <a:gd name="connsiteX17" fmla="*/ 282417 w 571820"/>
                  <a:gd name="connsiteY17" fmla="*/ 6349 h 1316717"/>
                  <a:gd name="connsiteX0" fmla="*/ 282417 w 571820"/>
                  <a:gd name="connsiteY0" fmla="*/ 6349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289403 w 571820"/>
                  <a:gd name="connsiteY4" fmla="*/ 6349 h 1316717"/>
                  <a:gd name="connsiteX5" fmla="*/ 309203 w 571820"/>
                  <a:gd name="connsiteY5" fmla="*/ 24345 h 1316717"/>
                  <a:gd name="connsiteX6" fmla="*/ 571820 w 571820"/>
                  <a:gd name="connsiteY6" fmla="*/ 658359 h 1316717"/>
                  <a:gd name="connsiteX7" fmla="*/ 309203 w 571820"/>
                  <a:gd name="connsiteY7" fmla="*/ 1292372 h 1316717"/>
                  <a:gd name="connsiteX8" fmla="*/ 289403 w 571820"/>
                  <a:gd name="connsiteY8" fmla="*/ 1310368 h 1316717"/>
                  <a:gd name="connsiteX9" fmla="*/ 289403 w 571820"/>
                  <a:gd name="connsiteY9" fmla="*/ 1316717 h 1316717"/>
                  <a:gd name="connsiteX10" fmla="*/ 287393 w 571820"/>
                  <a:gd name="connsiteY10" fmla="*/ 1314890 h 1316717"/>
                  <a:gd name="connsiteX11" fmla="*/ 285910 w 571820"/>
                  <a:gd name="connsiteY11" fmla="*/ 1313542 h 1316717"/>
                  <a:gd name="connsiteX12" fmla="*/ 282417 w 571820"/>
                  <a:gd name="connsiteY12" fmla="*/ 1316717 h 1316717"/>
                  <a:gd name="connsiteX13" fmla="*/ 282417 w 571820"/>
                  <a:gd name="connsiteY13" fmla="*/ 1310367 h 1316717"/>
                  <a:gd name="connsiteX14" fmla="*/ 262617 w 571820"/>
                  <a:gd name="connsiteY14" fmla="*/ 1292372 h 1316717"/>
                  <a:gd name="connsiteX15" fmla="*/ 0 w 571820"/>
                  <a:gd name="connsiteY15" fmla="*/ 658358 h 1316717"/>
                  <a:gd name="connsiteX16" fmla="*/ 262617 w 571820"/>
                  <a:gd name="connsiteY16" fmla="*/ 24345 h 1316717"/>
                  <a:gd name="connsiteX17" fmla="*/ 282417 w 571820"/>
                  <a:gd name="connsiteY17" fmla="*/ 6349 h 1316717"/>
                  <a:gd name="connsiteX0" fmla="*/ 262617 w 571820"/>
                  <a:gd name="connsiteY0" fmla="*/ 24345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289403 w 571820"/>
                  <a:gd name="connsiteY4" fmla="*/ 6349 h 1316717"/>
                  <a:gd name="connsiteX5" fmla="*/ 309203 w 571820"/>
                  <a:gd name="connsiteY5" fmla="*/ 24345 h 1316717"/>
                  <a:gd name="connsiteX6" fmla="*/ 571820 w 571820"/>
                  <a:gd name="connsiteY6" fmla="*/ 658359 h 1316717"/>
                  <a:gd name="connsiteX7" fmla="*/ 309203 w 571820"/>
                  <a:gd name="connsiteY7" fmla="*/ 1292372 h 1316717"/>
                  <a:gd name="connsiteX8" fmla="*/ 289403 w 571820"/>
                  <a:gd name="connsiteY8" fmla="*/ 1310368 h 1316717"/>
                  <a:gd name="connsiteX9" fmla="*/ 289403 w 571820"/>
                  <a:gd name="connsiteY9" fmla="*/ 1316717 h 1316717"/>
                  <a:gd name="connsiteX10" fmla="*/ 287393 w 571820"/>
                  <a:gd name="connsiteY10" fmla="*/ 1314890 h 1316717"/>
                  <a:gd name="connsiteX11" fmla="*/ 285910 w 571820"/>
                  <a:gd name="connsiteY11" fmla="*/ 1313542 h 1316717"/>
                  <a:gd name="connsiteX12" fmla="*/ 282417 w 571820"/>
                  <a:gd name="connsiteY12" fmla="*/ 1316717 h 1316717"/>
                  <a:gd name="connsiteX13" fmla="*/ 282417 w 571820"/>
                  <a:gd name="connsiteY13" fmla="*/ 1310367 h 1316717"/>
                  <a:gd name="connsiteX14" fmla="*/ 262617 w 571820"/>
                  <a:gd name="connsiteY14" fmla="*/ 1292372 h 1316717"/>
                  <a:gd name="connsiteX15" fmla="*/ 0 w 571820"/>
                  <a:gd name="connsiteY15" fmla="*/ 658358 h 1316717"/>
                  <a:gd name="connsiteX16" fmla="*/ 262617 w 571820"/>
                  <a:gd name="connsiteY16" fmla="*/ 24345 h 1316717"/>
                  <a:gd name="connsiteX0" fmla="*/ 262617 w 571820"/>
                  <a:gd name="connsiteY0" fmla="*/ 24345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309203 w 571820"/>
                  <a:gd name="connsiteY4" fmla="*/ 24345 h 1316717"/>
                  <a:gd name="connsiteX5" fmla="*/ 571820 w 571820"/>
                  <a:gd name="connsiteY5" fmla="*/ 658359 h 1316717"/>
                  <a:gd name="connsiteX6" fmla="*/ 309203 w 571820"/>
                  <a:gd name="connsiteY6" fmla="*/ 1292372 h 1316717"/>
                  <a:gd name="connsiteX7" fmla="*/ 289403 w 571820"/>
                  <a:gd name="connsiteY7" fmla="*/ 1310368 h 1316717"/>
                  <a:gd name="connsiteX8" fmla="*/ 289403 w 571820"/>
                  <a:gd name="connsiteY8" fmla="*/ 1316717 h 1316717"/>
                  <a:gd name="connsiteX9" fmla="*/ 287393 w 571820"/>
                  <a:gd name="connsiteY9" fmla="*/ 1314890 h 1316717"/>
                  <a:gd name="connsiteX10" fmla="*/ 285910 w 571820"/>
                  <a:gd name="connsiteY10" fmla="*/ 1313542 h 1316717"/>
                  <a:gd name="connsiteX11" fmla="*/ 282417 w 571820"/>
                  <a:gd name="connsiteY11" fmla="*/ 1316717 h 1316717"/>
                  <a:gd name="connsiteX12" fmla="*/ 282417 w 571820"/>
                  <a:gd name="connsiteY12" fmla="*/ 1310367 h 1316717"/>
                  <a:gd name="connsiteX13" fmla="*/ 262617 w 571820"/>
                  <a:gd name="connsiteY13" fmla="*/ 1292372 h 1316717"/>
                  <a:gd name="connsiteX14" fmla="*/ 0 w 571820"/>
                  <a:gd name="connsiteY14" fmla="*/ 658358 h 1316717"/>
                  <a:gd name="connsiteX15" fmla="*/ 262617 w 571820"/>
                  <a:gd name="connsiteY15" fmla="*/ 24345 h 1316717"/>
                  <a:gd name="connsiteX0" fmla="*/ 262617 w 571820"/>
                  <a:gd name="connsiteY0" fmla="*/ 22518 h 1314890"/>
                  <a:gd name="connsiteX1" fmla="*/ 285910 w 571820"/>
                  <a:gd name="connsiteY1" fmla="*/ 1348 h 1314890"/>
                  <a:gd name="connsiteX2" fmla="*/ 287393 w 571820"/>
                  <a:gd name="connsiteY2" fmla="*/ 0 h 1314890"/>
                  <a:gd name="connsiteX3" fmla="*/ 309203 w 571820"/>
                  <a:gd name="connsiteY3" fmla="*/ 22518 h 1314890"/>
                  <a:gd name="connsiteX4" fmla="*/ 571820 w 571820"/>
                  <a:gd name="connsiteY4" fmla="*/ 656532 h 1314890"/>
                  <a:gd name="connsiteX5" fmla="*/ 309203 w 571820"/>
                  <a:gd name="connsiteY5" fmla="*/ 1290545 h 1314890"/>
                  <a:gd name="connsiteX6" fmla="*/ 289403 w 571820"/>
                  <a:gd name="connsiteY6" fmla="*/ 1308541 h 1314890"/>
                  <a:gd name="connsiteX7" fmla="*/ 289403 w 571820"/>
                  <a:gd name="connsiteY7" fmla="*/ 1314890 h 1314890"/>
                  <a:gd name="connsiteX8" fmla="*/ 287393 w 571820"/>
                  <a:gd name="connsiteY8" fmla="*/ 1313063 h 1314890"/>
                  <a:gd name="connsiteX9" fmla="*/ 285910 w 571820"/>
                  <a:gd name="connsiteY9" fmla="*/ 1311715 h 1314890"/>
                  <a:gd name="connsiteX10" fmla="*/ 282417 w 571820"/>
                  <a:gd name="connsiteY10" fmla="*/ 1314890 h 1314890"/>
                  <a:gd name="connsiteX11" fmla="*/ 282417 w 571820"/>
                  <a:gd name="connsiteY11" fmla="*/ 1308540 h 1314890"/>
                  <a:gd name="connsiteX12" fmla="*/ 262617 w 571820"/>
                  <a:gd name="connsiteY12" fmla="*/ 1290545 h 1314890"/>
                  <a:gd name="connsiteX13" fmla="*/ 0 w 571820"/>
                  <a:gd name="connsiteY13" fmla="*/ 656531 h 1314890"/>
                  <a:gd name="connsiteX14" fmla="*/ 262617 w 571820"/>
                  <a:gd name="connsiteY14" fmla="*/ 22518 h 1314890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85910 w 571820"/>
                  <a:gd name="connsiteY8" fmla="*/ 1310367 h 1313542"/>
                  <a:gd name="connsiteX9" fmla="*/ 282417 w 571820"/>
                  <a:gd name="connsiteY9" fmla="*/ 1313542 h 1313542"/>
                  <a:gd name="connsiteX10" fmla="*/ 282417 w 571820"/>
                  <a:gd name="connsiteY10" fmla="*/ 1307192 h 1313542"/>
                  <a:gd name="connsiteX11" fmla="*/ 262617 w 571820"/>
                  <a:gd name="connsiteY11" fmla="*/ 1289197 h 1313542"/>
                  <a:gd name="connsiteX12" fmla="*/ 0 w 571820"/>
                  <a:gd name="connsiteY12" fmla="*/ 655183 h 1313542"/>
                  <a:gd name="connsiteX13" fmla="*/ 262617 w 571820"/>
                  <a:gd name="connsiteY13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85910 w 571820"/>
                  <a:gd name="connsiteY8" fmla="*/ 1310367 h 1313542"/>
                  <a:gd name="connsiteX9" fmla="*/ 282417 w 571820"/>
                  <a:gd name="connsiteY9" fmla="*/ 1313542 h 1313542"/>
                  <a:gd name="connsiteX10" fmla="*/ 262617 w 571820"/>
                  <a:gd name="connsiteY10" fmla="*/ 1289197 h 1313542"/>
                  <a:gd name="connsiteX11" fmla="*/ 0 w 571820"/>
                  <a:gd name="connsiteY11" fmla="*/ 655183 h 1313542"/>
                  <a:gd name="connsiteX12" fmla="*/ 262617 w 571820"/>
                  <a:gd name="connsiteY12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85910 w 571820"/>
                  <a:gd name="connsiteY8" fmla="*/ 1310367 h 1313542"/>
                  <a:gd name="connsiteX9" fmla="*/ 262617 w 571820"/>
                  <a:gd name="connsiteY9" fmla="*/ 1289197 h 1313542"/>
                  <a:gd name="connsiteX10" fmla="*/ 0 w 571820"/>
                  <a:gd name="connsiteY10" fmla="*/ 655183 h 1313542"/>
                  <a:gd name="connsiteX11" fmla="*/ 262617 w 571820"/>
                  <a:gd name="connsiteY11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62617 w 571820"/>
                  <a:gd name="connsiteY8" fmla="*/ 1289197 h 1313542"/>
                  <a:gd name="connsiteX9" fmla="*/ 0 w 571820"/>
                  <a:gd name="connsiteY9" fmla="*/ 655183 h 1313542"/>
                  <a:gd name="connsiteX10" fmla="*/ 262617 w 571820"/>
                  <a:gd name="connsiteY10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62617 w 571820"/>
                  <a:gd name="connsiteY7" fmla="*/ 1289197 h 1313542"/>
                  <a:gd name="connsiteX8" fmla="*/ 0 w 571820"/>
                  <a:gd name="connsiteY8" fmla="*/ 655183 h 1313542"/>
                  <a:gd name="connsiteX9" fmla="*/ 262617 w 571820"/>
                  <a:gd name="connsiteY9" fmla="*/ 21170 h 1313542"/>
                  <a:gd name="connsiteX0" fmla="*/ 262617 w 571820"/>
                  <a:gd name="connsiteY0" fmla="*/ 21170 h 1364739"/>
                  <a:gd name="connsiteX1" fmla="*/ 285910 w 571820"/>
                  <a:gd name="connsiteY1" fmla="*/ 0 h 1364739"/>
                  <a:gd name="connsiteX2" fmla="*/ 309203 w 571820"/>
                  <a:gd name="connsiteY2" fmla="*/ 21170 h 1364739"/>
                  <a:gd name="connsiteX3" fmla="*/ 571820 w 571820"/>
                  <a:gd name="connsiteY3" fmla="*/ 655184 h 1364739"/>
                  <a:gd name="connsiteX4" fmla="*/ 309203 w 571820"/>
                  <a:gd name="connsiteY4" fmla="*/ 1289197 h 1364739"/>
                  <a:gd name="connsiteX5" fmla="*/ 289403 w 571820"/>
                  <a:gd name="connsiteY5" fmla="*/ 1307193 h 1364739"/>
                  <a:gd name="connsiteX6" fmla="*/ 177485 w 571820"/>
                  <a:gd name="connsiteY6" fmla="*/ 1364739 h 1364739"/>
                  <a:gd name="connsiteX7" fmla="*/ 262617 w 571820"/>
                  <a:gd name="connsiteY7" fmla="*/ 1289197 h 1364739"/>
                  <a:gd name="connsiteX8" fmla="*/ 0 w 571820"/>
                  <a:gd name="connsiteY8" fmla="*/ 655183 h 1364739"/>
                  <a:gd name="connsiteX9" fmla="*/ 262617 w 571820"/>
                  <a:gd name="connsiteY9" fmla="*/ 21170 h 1364739"/>
                  <a:gd name="connsiteX0" fmla="*/ 262617 w 571820"/>
                  <a:gd name="connsiteY0" fmla="*/ 21170 h 1364739"/>
                  <a:gd name="connsiteX1" fmla="*/ 285910 w 571820"/>
                  <a:gd name="connsiteY1" fmla="*/ 0 h 1364739"/>
                  <a:gd name="connsiteX2" fmla="*/ 309203 w 571820"/>
                  <a:gd name="connsiteY2" fmla="*/ 21170 h 1364739"/>
                  <a:gd name="connsiteX3" fmla="*/ 571820 w 571820"/>
                  <a:gd name="connsiteY3" fmla="*/ 655184 h 1364739"/>
                  <a:gd name="connsiteX4" fmla="*/ 309203 w 571820"/>
                  <a:gd name="connsiteY4" fmla="*/ 1289197 h 1364739"/>
                  <a:gd name="connsiteX5" fmla="*/ 285832 w 571820"/>
                  <a:gd name="connsiteY5" fmla="*/ 1311956 h 1364739"/>
                  <a:gd name="connsiteX6" fmla="*/ 177485 w 571820"/>
                  <a:gd name="connsiteY6" fmla="*/ 1364739 h 1364739"/>
                  <a:gd name="connsiteX7" fmla="*/ 262617 w 571820"/>
                  <a:gd name="connsiteY7" fmla="*/ 1289197 h 1364739"/>
                  <a:gd name="connsiteX8" fmla="*/ 0 w 571820"/>
                  <a:gd name="connsiteY8" fmla="*/ 655183 h 1364739"/>
                  <a:gd name="connsiteX9" fmla="*/ 262617 w 571820"/>
                  <a:gd name="connsiteY9" fmla="*/ 21170 h 1364739"/>
                  <a:gd name="connsiteX0" fmla="*/ 262617 w 571820"/>
                  <a:gd name="connsiteY0" fmla="*/ 21170 h 1311956"/>
                  <a:gd name="connsiteX1" fmla="*/ 285910 w 571820"/>
                  <a:gd name="connsiteY1" fmla="*/ 0 h 1311956"/>
                  <a:gd name="connsiteX2" fmla="*/ 309203 w 571820"/>
                  <a:gd name="connsiteY2" fmla="*/ 21170 h 1311956"/>
                  <a:gd name="connsiteX3" fmla="*/ 571820 w 571820"/>
                  <a:gd name="connsiteY3" fmla="*/ 655184 h 1311956"/>
                  <a:gd name="connsiteX4" fmla="*/ 309203 w 571820"/>
                  <a:gd name="connsiteY4" fmla="*/ 1289197 h 1311956"/>
                  <a:gd name="connsiteX5" fmla="*/ 285832 w 571820"/>
                  <a:gd name="connsiteY5" fmla="*/ 1311956 h 1311956"/>
                  <a:gd name="connsiteX6" fmla="*/ 262617 w 571820"/>
                  <a:gd name="connsiteY6" fmla="*/ 1289197 h 1311956"/>
                  <a:gd name="connsiteX7" fmla="*/ 0 w 571820"/>
                  <a:gd name="connsiteY7" fmla="*/ 655183 h 1311956"/>
                  <a:gd name="connsiteX8" fmla="*/ 262617 w 571820"/>
                  <a:gd name="connsiteY8" fmla="*/ 21170 h 1311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71820" h="1311956">
                    <a:moveTo>
                      <a:pt x="262617" y="21170"/>
                    </a:moveTo>
                    <a:lnTo>
                      <a:pt x="285910" y="0"/>
                    </a:lnTo>
                    <a:lnTo>
                      <a:pt x="309203" y="21170"/>
                    </a:lnTo>
                    <a:cubicBezTo>
                      <a:pt x="471461" y="183428"/>
                      <a:pt x="571820" y="407586"/>
                      <a:pt x="571820" y="655184"/>
                    </a:cubicBezTo>
                    <a:cubicBezTo>
                      <a:pt x="571820" y="902781"/>
                      <a:pt x="471461" y="1126939"/>
                      <a:pt x="309203" y="1289197"/>
                    </a:cubicBezTo>
                    <a:lnTo>
                      <a:pt x="285832" y="1311956"/>
                    </a:lnTo>
                    <a:lnTo>
                      <a:pt x="262617" y="1289197"/>
                    </a:lnTo>
                    <a:cubicBezTo>
                      <a:pt x="100359" y="1126938"/>
                      <a:pt x="0" y="902781"/>
                      <a:pt x="0" y="655183"/>
                    </a:cubicBezTo>
                    <a:cubicBezTo>
                      <a:pt x="0" y="407586"/>
                      <a:pt x="100359" y="183428"/>
                      <a:pt x="262617" y="21170"/>
                    </a:cubicBez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803A57D6-0C36-4560-A08A-16768551EF6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68695" y="4330454"/>
                <a:ext cx="0" cy="1620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6089738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A217A-A229-4751-8D09-0CAD914F6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9DEA33-60C3-4B28-B3EF-E93D6D46A3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7D3B28-C66B-4279-AB67-2BC1D01239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28FF39-A0DA-4F77-9297-B83C86B57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D7D65A-9D4E-42F6-A8BF-1EEAFB180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3794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017BB-B242-4CC6-887C-83E08CE2D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0" y="2252663"/>
            <a:ext cx="4457700" cy="2349500"/>
          </a:xfrm>
        </p:spPr>
        <p:txBody>
          <a:bodyPr anchor="ctr" anchorCtr="0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695823-EA83-493F-8FEC-C72B5B9CF2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54800" y="2252664"/>
            <a:ext cx="4451348" cy="2349500"/>
          </a:xfrm>
        </p:spPr>
        <p:txBody>
          <a:bodyPr anchor="ctr" anchorCtr="0"/>
          <a:lstStyle>
            <a:lvl1pPr marL="0" indent="0">
              <a:buNone/>
              <a:defRPr sz="2400" i="1">
                <a:solidFill>
                  <a:schemeClr val="tx1">
                    <a:alpha val="7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E08E54-36BB-4AB4-BE1F-5FA8207BEA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453A6A-C55A-40A1-A3BB-DB417047F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D6E656-7AC0-4BD3-AFE5-4B5122E2F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‹Nº›</a:t>
            </a:fld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9ABE19D-0B51-4388-93D1-0CD6B767115D}"/>
              </a:ext>
            </a:extLst>
          </p:cNvPr>
          <p:cNvGrpSpPr/>
          <p:nvPr/>
        </p:nvGrpSpPr>
        <p:grpSpPr>
          <a:xfrm>
            <a:off x="999771" y="932104"/>
            <a:ext cx="913428" cy="1032464"/>
            <a:chOff x="999771" y="932104"/>
            <a:chExt cx="913428" cy="1032464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46226ED6-7133-4222-9552-0EA4B1B3C9FB}"/>
                </a:ext>
              </a:extLst>
            </p:cNvPr>
            <p:cNvGrpSpPr/>
            <p:nvPr/>
          </p:nvGrpSpPr>
          <p:grpSpPr>
            <a:xfrm rot="8100000" flipV="1">
              <a:off x="1047457" y="1290386"/>
              <a:ext cx="865742" cy="628383"/>
              <a:chOff x="558167" y="958515"/>
              <a:chExt cx="865742" cy="628383"/>
            </a:xfrm>
            <a:solidFill>
              <a:schemeClr val="accent3"/>
            </a:solidFill>
          </p:grpSpPr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BE810E40-D42F-4034-93BA-54446465D20B}"/>
                  </a:ext>
                </a:extLst>
              </p:cNvPr>
              <p:cNvSpPr/>
              <p:nvPr/>
            </p:nvSpPr>
            <p:spPr>
              <a:xfrm rot="8100000" flipH="1">
                <a:off x="558167" y="1122160"/>
                <a:ext cx="464738" cy="464738"/>
              </a:xfrm>
              <a:custGeom>
                <a:avLst/>
                <a:gdLst>
                  <a:gd name="connsiteX0" fmla="*/ 446142 w 464738"/>
                  <a:gd name="connsiteY0" fmla="*/ 464738 h 464738"/>
                  <a:gd name="connsiteX1" fmla="*/ 130673 w 464738"/>
                  <a:gd name="connsiteY1" fmla="*/ 334066 h 464738"/>
                  <a:gd name="connsiteX2" fmla="*/ 0 w 464738"/>
                  <a:gd name="connsiteY2" fmla="*/ 18596 h 464738"/>
                  <a:gd name="connsiteX3" fmla="*/ 836 w 464738"/>
                  <a:gd name="connsiteY3" fmla="*/ 1089 h 464738"/>
                  <a:gd name="connsiteX4" fmla="*/ 606 w 464738"/>
                  <a:gd name="connsiteY4" fmla="*/ 859 h 464738"/>
                  <a:gd name="connsiteX5" fmla="*/ 848 w 464738"/>
                  <a:gd name="connsiteY5" fmla="*/ 848 h 464738"/>
                  <a:gd name="connsiteX6" fmla="*/ 859 w 464738"/>
                  <a:gd name="connsiteY6" fmla="*/ 606 h 464738"/>
                  <a:gd name="connsiteX7" fmla="*/ 1089 w 464738"/>
                  <a:gd name="connsiteY7" fmla="*/ 836 h 464738"/>
                  <a:gd name="connsiteX8" fmla="*/ 18596 w 464738"/>
                  <a:gd name="connsiteY8" fmla="*/ 0 h 464738"/>
                  <a:gd name="connsiteX9" fmla="*/ 334066 w 464738"/>
                  <a:gd name="connsiteY9" fmla="*/ 130672 h 464738"/>
                  <a:gd name="connsiteX10" fmla="*/ 464738 w 464738"/>
                  <a:gd name="connsiteY10" fmla="*/ 446142 h 464738"/>
                  <a:gd name="connsiteX11" fmla="*/ 463902 w 464738"/>
                  <a:gd name="connsiteY11" fmla="*/ 463650 h 464738"/>
                  <a:gd name="connsiteX12" fmla="*/ 464132 w 464738"/>
                  <a:gd name="connsiteY12" fmla="*/ 463880 h 464738"/>
                  <a:gd name="connsiteX13" fmla="*/ 463891 w 464738"/>
                  <a:gd name="connsiteY13" fmla="*/ 463892 h 464738"/>
                  <a:gd name="connsiteX14" fmla="*/ 463879 w 464738"/>
                  <a:gd name="connsiteY14" fmla="*/ 464132 h 464738"/>
                  <a:gd name="connsiteX15" fmla="*/ 463650 w 464738"/>
                  <a:gd name="connsiteY15" fmla="*/ 463903 h 464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64738" h="464738">
                    <a:moveTo>
                      <a:pt x="446142" y="464738"/>
                    </a:moveTo>
                    <a:cubicBezTo>
                      <a:pt x="331965" y="464738"/>
                      <a:pt x="217787" y="421181"/>
                      <a:pt x="130673" y="334066"/>
                    </a:cubicBezTo>
                    <a:cubicBezTo>
                      <a:pt x="43558" y="246952"/>
                      <a:pt x="1" y="132774"/>
                      <a:pt x="0" y="18596"/>
                    </a:cubicBezTo>
                    <a:lnTo>
                      <a:pt x="836" y="1089"/>
                    </a:lnTo>
                    <a:lnTo>
                      <a:pt x="606" y="859"/>
                    </a:lnTo>
                    <a:lnTo>
                      <a:pt x="848" y="848"/>
                    </a:lnTo>
                    <a:lnTo>
                      <a:pt x="859" y="606"/>
                    </a:lnTo>
                    <a:lnTo>
                      <a:pt x="1089" y="836"/>
                    </a:lnTo>
                    <a:lnTo>
                      <a:pt x="18596" y="0"/>
                    </a:lnTo>
                    <a:cubicBezTo>
                      <a:pt x="132774" y="0"/>
                      <a:pt x="246951" y="43557"/>
                      <a:pt x="334066" y="130672"/>
                    </a:cubicBezTo>
                    <a:cubicBezTo>
                      <a:pt x="421181" y="217787"/>
                      <a:pt x="464738" y="331964"/>
                      <a:pt x="464738" y="446142"/>
                    </a:cubicBezTo>
                    <a:lnTo>
                      <a:pt x="463902" y="463650"/>
                    </a:lnTo>
                    <a:lnTo>
                      <a:pt x="464132" y="463880"/>
                    </a:lnTo>
                    <a:lnTo>
                      <a:pt x="463891" y="463892"/>
                    </a:lnTo>
                    <a:lnTo>
                      <a:pt x="463879" y="464132"/>
                    </a:lnTo>
                    <a:lnTo>
                      <a:pt x="463650" y="463903"/>
                    </a:lnTo>
                    <a:close/>
                  </a:path>
                </a:pathLst>
              </a:custGeom>
              <a:solidFill>
                <a:schemeClr val="accent4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60F6BFC2-CA89-42B8-8A5A-E9F26BA87FBB}"/>
                  </a:ext>
                </a:extLst>
              </p:cNvPr>
              <p:cNvSpPr/>
              <p:nvPr/>
            </p:nvSpPr>
            <p:spPr>
              <a:xfrm rot="5400000" flipH="1">
                <a:off x="959170" y="958515"/>
                <a:ext cx="464739" cy="464739"/>
              </a:xfrm>
              <a:custGeom>
                <a:avLst/>
                <a:gdLst>
                  <a:gd name="connsiteX0" fmla="*/ 464132 w 464739"/>
                  <a:gd name="connsiteY0" fmla="*/ 463881 h 464739"/>
                  <a:gd name="connsiteX1" fmla="*/ 463891 w 464739"/>
                  <a:gd name="connsiteY1" fmla="*/ 463892 h 464739"/>
                  <a:gd name="connsiteX2" fmla="*/ 463880 w 464739"/>
                  <a:gd name="connsiteY2" fmla="*/ 464132 h 464739"/>
                  <a:gd name="connsiteX3" fmla="*/ 463651 w 464739"/>
                  <a:gd name="connsiteY3" fmla="*/ 463904 h 464739"/>
                  <a:gd name="connsiteX4" fmla="*/ 446142 w 464739"/>
                  <a:gd name="connsiteY4" fmla="*/ 464739 h 464739"/>
                  <a:gd name="connsiteX5" fmla="*/ 130673 w 464739"/>
                  <a:gd name="connsiteY5" fmla="*/ 334067 h 464739"/>
                  <a:gd name="connsiteX6" fmla="*/ 0 w 464739"/>
                  <a:gd name="connsiteY6" fmla="*/ 18597 h 464739"/>
                  <a:gd name="connsiteX7" fmla="*/ 836 w 464739"/>
                  <a:gd name="connsiteY7" fmla="*/ 1089 h 464739"/>
                  <a:gd name="connsiteX8" fmla="*/ 607 w 464739"/>
                  <a:gd name="connsiteY8" fmla="*/ 859 h 464739"/>
                  <a:gd name="connsiteX9" fmla="*/ 848 w 464739"/>
                  <a:gd name="connsiteY9" fmla="*/ 848 h 464739"/>
                  <a:gd name="connsiteX10" fmla="*/ 859 w 464739"/>
                  <a:gd name="connsiteY10" fmla="*/ 607 h 464739"/>
                  <a:gd name="connsiteX11" fmla="*/ 1089 w 464739"/>
                  <a:gd name="connsiteY11" fmla="*/ 836 h 464739"/>
                  <a:gd name="connsiteX12" fmla="*/ 18597 w 464739"/>
                  <a:gd name="connsiteY12" fmla="*/ 0 h 464739"/>
                  <a:gd name="connsiteX13" fmla="*/ 334067 w 464739"/>
                  <a:gd name="connsiteY13" fmla="*/ 130672 h 464739"/>
                  <a:gd name="connsiteX14" fmla="*/ 464739 w 464739"/>
                  <a:gd name="connsiteY14" fmla="*/ 446142 h 464739"/>
                  <a:gd name="connsiteX15" fmla="*/ 463903 w 464739"/>
                  <a:gd name="connsiteY15" fmla="*/ 463652 h 464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64739" h="464739">
                    <a:moveTo>
                      <a:pt x="464132" y="463881"/>
                    </a:moveTo>
                    <a:lnTo>
                      <a:pt x="463891" y="463892"/>
                    </a:lnTo>
                    <a:lnTo>
                      <a:pt x="463880" y="464132"/>
                    </a:lnTo>
                    <a:lnTo>
                      <a:pt x="463651" y="463904"/>
                    </a:lnTo>
                    <a:lnTo>
                      <a:pt x="446142" y="464739"/>
                    </a:lnTo>
                    <a:cubicBezTo>
                      <a:pt x="331965" y="464739"/>
                      <a:pt x="217787" y="421182"/>
                      <a:pt x="130673" y="334067"/>
                    </a:cubicBezTo>
                    <a:cubicBezTo>
                      <a:pt x="43558" y="246953"/>
                      <a:pt x="1" y="132775"/>
                      <a:pt x="0" y="18597"/>
                    </a:cubicBezTo>
                    <a:lnTo>
                      <a:pt x="836" y="1089"/>
                    </a:lnTo>
                    <a:lnTo>
                      <a:pt x="607" y="859"/>
                    </a:lnTo>
                    <a:lnTo>
                      <a:pt x="848" y="848"/>
                    </a:lnTo>
                    <a:lnTo>
                      <a:pt x="859" y="607"/>
                    </a:lnTo>
                    <a:lnTo>
                      <a:pt x="1089" y="836"/>
                    </a:lnTo>
                    <a:lnTo>
                      <a:pt x="18597" y="0"/>
                    </a:lnTo>
                    <a:cubicBezTo>
                      <a:pt x="132775" y="0"/>
                      <a:pt x="246952" y="43557"/>
                      <a:pt x="334067" y="130672"/>
                    </a:cubicBezTo>
                    <a:cubicBezTo>
                      <a:pt x="421182" y="217787"/>
                      <a:pt x="464739" y="331964"/>
                      <a:pt x="464739" y="446142"/>
                    </a:cubicBezTo>
                    <a:lnTo>
                      <a:pt x="463903" y="463652"/>
                    </a:lnTo>
                    <a:close/>
                  </a:path>
                </a:pathLst>
              </a:custGeom>
              <a:solidFill>
                <a:schemeClr val="accent4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1CA36485-DC1D-48C9-91B2-425DBC66D471}"/>
                </a:ext>
              </a:extLst>
            </p:cNvPr>
            <p:cNvGrpSpPr/>
            <p:nvPr/>
          </p:nvGrpSpPr>
          <p:grpSpPr>
            <a:xfrm rot="10800000" flipH="1" flipV="1">
              <a:off x="999771" y="932104"/>
              <a:ext cx="864005" cy="1032464"/>
              <a:chOff x="2207971" y="2384401"/>
              <a:chExt cx="864005" cy="1032464"/>
            </a:xfrm>
          </p:grpSpPr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0ACF276E-196C-4923-B7D1-48A8E6A1669C}"/>
                  </a:ext>
                </a:extLst>
              </p:cNvPr>
              <p:cNvSpPr/>
              <p:nvPr/>
            </p:nvSpPr>
            <p:spPr>
              <a:xfrm rot="13500000">
                <a:off x="2207971" y="2856305"/>
                <a:ext cx="464739" cy="464739"/>
              </a:xfrm>
              <a:custGeom>
                <a:avLst/>
                <a:gdLst>
                  <a:gd name="connsiteX0" fmla="*/ 464132 w 464739"/>
                  <a:gd name="connsiteY0" fmla="*/ 463881 h 464739"/>
                  <a:gd name="connsiteX1" fmla="*/ 463891 w 464739"/>
                  <a:gd name="connsiteY1" fmla="*/ 463892 h 464739"/>
                  <a:gd name="connsiteX2" fmla="*/ 463880 w 464739"/>
                  <a:gd name="connsiteY2" fmla="*/ 464132 h 464739"/>
                  <a:gd name="connsiteX3" fmla="*/ 463651 w 464739"/>
                  <a:gd name="connsiteY3" fmla="*/ 463904 h 464739"/>
                  <a:gd name="connsiteX4" fmla="*/ 446142 w 464739"/>
                  <a:gd name="connsiteY4" fmla="*/ 464739 h 464739"/>
                  <a:gd name="connsiteX5" fmla="*/ 130673 w 464739"/>
                  <a:gd name="connsiteY5" fmla="*/ 334067 h 464739"/>
                  <a:gd name="connsiteX6" fmla="*/ 0 w 464739"/>
                  <a:gd name="connsiteY6" fmla="*/ 18597 h 464739"/>
                  <a:gd name="connsiteX7" fmla="*/ 836 w 464739"/>
                  <a:gd name="connsiteY7" fmla="*/ 1089 h 464739"/>
                  <a:gd name="connsiteX8" fmla="*/ 607 w 464739"/>
                  <a:gd name="connsiteY8" fmla="*/ 859 h 464739"/>
                  <a:gd name="connsiteX9" fmla="*/ 848 w 464739"/>
                  <a:gd name="connsiteY9" fmla="*/ 848 h 464739"/>
                  <a:gd name="connsiteX10" fmla="*/ 859 w 464739"/>
                  <a:gd name="connsiteY10" fmla="*/ 607 h 464739"/>
                  <a:gd name="connsiteX11" fmla="*/ 1089 w 464739"/>
                  <a:gd name="connsiteY11" fmla="*/ 836 h 464739"/>
                  <a:gd name="connsiteX12" fmla="*/ 18597 w 464739"/>
                  <a:gd name="connsiteY12" fmla="*/ 0 h 464739"/>
                  <a:gd name="connsiteX13" fmla="*/ 334067 w 464739"/>
                  <a:gd name="connsiteY13" fmla="*/ 130672 h 464739"/>
                  <a:gd name="connsiteX14" fmla="*/ 464739 w 464739"/>
                  <a:gd name="connsiteY14" fmla="*/ 446142 h 464739"/>
                  <a:gd name="connsiteX15" fmla="*/ 463903 w 464739"/>
                  <a:gd name="connsiteY15" fmla="*/ 463652 h 464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64739" h="464739">
                    <a:moveTo>
                      <a:pt x="464132" y="463881"/>
                    </a:moveTo>
                    <a:lnTo>
                      <a:pt x="463891" y="463892"/>
                    </a:lnTo>
                    <a:lnTo>
                      <a:pt x="463880" y="464132"/>
                    </a:lnTo>
                    <a:lnTo>
                      <a:pt x="463651" y="463904"/>
                    </a:lnTo>
                    <a:lnTo>
                      <a:pt x="446142" y="464739"/>
                    </a:lnTo>
                    <a:cubicBezTo>
                      <a:pt x="331965" y="464739"/>
                      <a:pt x="217787" y="421182"/>
                      <a:pt x="130673" y="334067"/>
                    </a:cubicBezTo>
                    <a:cubicBezTo>
                      <a:pt x="43558" y="246953"/>
                      <a:pt x="1" y="132775"/>
                      <a:pt x="0" y="18597"/>
                    </a:cubicBezTo>
                    <a:lnTo>
                      <a:pt x="836" y="1089"/>
                    </a:lnTo>
                    <a:lnTo>
                      <a:pt x="607" y="859"/>
                    </a:lnTo>
                    <a:lnTo>
                      <a:pt x="848" y="848"/>
                    </a:lnTo>
                    <a:lnTo>
                      <a:pt x="859" y="607"/>
                    </a:lnTo>
                    <a:lnTo>
                      <a:pt x="1089" y="836"/>
                    </a:lnTo>
                    <a:lnTo>
                      <a:pt x="18597" y="0"/>
                    </a:lnTo>
                    <a:cubicBezTo>
                      <a:pt x="132775" y="0"/>
                      <a:pt x="246952" y="43557"/>
                      <a:pt x="334067" y="130672"/>
                    </a:cubicBezTo>
                    <a:cubicBezTo>
                      <a:pt x="421182" y="217787"/>
                      <a:pt x="464739" y="331964"/>
                      <a:pt x="464739" y="446142"/>
                    </a:cubicBezTo>
                    <a:lnTo>
                      <a:pt x="463903" y="463652"/>
                    </a:ln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FFE3686C-DFF6-4995-81B8-FA38F5BB0401}"/>
                  </a:ext>
                </a:extLst>
              </p:cNvPr>
              <p:cNvSpPr/>
              <p:nvPr/>
            </p:nvSpPr>
            <p:spPr>
              <a:xfrm rot="10800000">
                <a:off x="2607238" y="2688467"/>
                <a:ext cx="464738" cy="464738"/>
              </a:xfrm>
              <a:custGeom>
                <a:avLst/>
                <a:gdLst>
                  <a:gd name="connsiteX0" fmla="*/ 446142 w 464738"/>
                  <a:gd name="connsiteY0" fmla="*/ 464738 h 464738"/>
                  <a:gd name="connsiteX1" fmla="*/ 130673 w 464738"/>
                  <a:gd name="connsiteY1" fmla="*/ 334066 h 464738"/>
                  <a:gd name="connsiteX2" fmla="*/ 0 w 464738"/>
                  <a:gd name="connsiteY2" fmla="*/ 18596 h 464738"/>
                  <a:gd name="connsiteX3" fmla="*/ 836 w 464738"/>
                  <a:gd name="connsiteY3" fmla="*/ 1089 h 464738"/>
                  <a:gd name="connsiteX4" fmla="*/ 606 w 464738"/>
                  <a:gd name="connsiteY4" fmla="*/ 859 h 464738"/>
                  <a:gd name="connsiteX5" fmla="*/ 848 w 464738"/>
                  <a:gd name="connsiteY5" fmla="*/ 848 h 464738"/>
                  <a:gd name="connsiteX6" fmla="*/ 859 w 464738"/>
                  <a:gd name="connsiteY6" fmla="*/ 606 h 464738"/>
                  <a:gd name="connsiteX7" fmla="*/ 1089 w 464738"/>
                  <a:gd name="connsiteY7" fmla="*/ 836 h 464738"/>
                  <a:gd name="connsiteX8" fmla="*/ 18596 w 464738"/>
                  <a:gd name="connsiteY8" fmla="*/ 0 h 464738"/>
                  <a:gd name="connsiteX9" fmla="*/ 334066 w 464738"/>
                  <a:gd name="connsiteY9" fmla="*/ 130672 h 464738"/>
                  <a:gd name="connsiteX10" fmla="*/ 464738 w 464738"/>
                  <a:gd name="connsiteY10" fmla="*/ 446142 h 464738"/>
                  <a:gd name="connsiteX11" fmla="*/ 463902 w 464738"/>
                  <a:gd name="connsiteY11" fmla="*/ 463650 h 464738"/>
                  <a:gd name="connsiteX12" fmla="*/ 464132 w 464738"/>
                  <a:gd name="connsiteY12" fmla="*/ 463880 h 464738"/>
                  <a:gd name="connsiteX13" fmla="*/ 463891 w 464738"/>
                  <a:gd name="connsiteY13" fmla="*/ 463892 h 464738"/>
                  <a:gd name="connsiteX14" fmla="*/ 463879 w 464738"/>
                  <a:gd name="connsiteY14" fmla="*/ 464132 h 464738"/>
                  <a:gd name="connsiteX15" fmla="*/ 463650 w 464738"/>
                  <a:gd name="connsiteY15" fmla="*/ 463903 h 464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64738" h="464738">
                    <a:moveTo>
                      <a:pt x="446142" y="464738"/>
                    </a:moveTo>
                    <a:cubicBezTo>
                      <a:pt x="331965" y="464738"/>
                      <a:pt x="217787" y="421181"/>
                      <a:pt x="130673" y="334066"/>
                    </a:cubicBezTo>
                    <a:cubicBezTo>
                      <a:pt x="43558" y="246952"/>
                      <a:pt x="1" y="132774"/>
                      <a:pt x="0" y="18596"/>
                    </a:cubicBezTo>
                    <a:lnTo>
                      <a:pt x="836" y="1089"/>
                    </a:lnTo>
                    <a:lnTo>
                      <a:pt x="606" y="859"/>
                    </a:lnTo>
                    <a:lnTo>
                      <a:pt x="848" y="848"/>
                    </a:lnTo>
                    <a:lnTo>
                      <a:pt x="859" y="606"/>
                    </a:lnTo>
                    <a:lnTo>
                      <a:pt x="1089" y="836"/>
                    </a:lnTo>
                    <a:lnTo>
                      <a:pt x="18596" y="0"/>
                    </a:lnTo>
                    <a:cubicBezTo>
                      <a:pt x="132774" y="0"/>
                      <a:pt x="246951" y="43557"/>
                      <a:pt x="334066" y="130672"/>
                    </a:cubicBezTo>
                    <a:cubicBezTo>
                      <a:pt x="421181" y="217787"/>
                      <a:pt x="464738" y="331964"/>
                      <a:pt x="464738" y="446142"/>
                    </a:cubicBezTo>
                    <a:lnTo>
                      <a:pt x="463902" y="463650"/>
                    </a:lnTo>
                    <a:lnTo>
                      <a:pt x="464132" y="463880"/>
                    </a:lnTo>
                    <a:lnTo>
                      <a:pt x="463891" y="463892"/>
                    </a:lnTo>
                    <a:lnTo>
                      <a:pt x="463879" y="464132"/>
                    </a:lnTo>
                    <a:lnTo>
                      <a:pt x="463650" y="463903"/>
                    </a:ln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9DCBF653-CCB9-47B2-9DD9-68847A45D82D}"/>
                  </a:ext>
                </a:extLst>
              </p:cNvPr>
              <p:cNvGrpSpPr/>
              <p:nvPr/>
            </p:nvGrpSpPr>
            <p:grpSpPr>
              <a:xfrm>
                <a:off x="2440769" y="2384401"/>
                <a:ext cx="313009" cy="1032464"/>
                <a:chOff x="2440769" y="2384401"/>
                <a:chExt cx="313009" cy="1032464"/>
              </a:xfrm>
            </p:grpSpPr>
            <p:cxnSp>
              <p:nvCxnSpPr>
                <p:cNvPr id="26" name="Straight Connector 25">
                  <a:extLst>
                    <a:ext uri="{FF2B5EF4-FFF2-40B4-BE49-F238E27FC236}">
                      <a16:creationId xmlns:a16="http://schemas.microsoft.com/office/drawing/2014/main" id="{7F081A1F-C7C9-4907-AAED-B4E9B64973F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0800000" flipH="1">
                  <a:off x="2440769" y="2516865"/>
                  <a:ext cx="0" cy="9000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>
                  <a:extLst>
                    <a:ext uri="{FF2B5EF4-FFF2-40B4-BE49-F238E27FC236}">
                      <a16:creationId xmlns:a16="http://schemas.microsoft.com/office/drawing/2014/main" id="{34F8F89A-0719-4D9A-8379-9EEBD720105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8100000" flipH="1">
                  <a:off x="2753778" y="2384401"/>
                  <a:ext cx="0" cy="9000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7AA5779-FF0F-4ACF-A56C-710A4CDEC8A3}"/>
              </a:ext>
            </a:extLst>
          </p:cNvPr>
          <p:cNvGrpSpPr/>
          <p:nvPr/>
        </p:nvGrpSpPr>
        <p:grpSpPr>
          <a:xfrm>
            <a:off x="1437136" y="649304"/>
            <a:ext cx="388541" cy="388541"/>
            <a:chOff x="5752675" y="5440856"/>
            <a:chExt cx="388541" cy="388541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5F0ADB13-4626-4F84-B513-0B58E65C248E}"/>
                </a:ext>
              </a:extLst>
            </p:cNvPr>
            <p:cNvSpPr/>
            <p:nvPr/>
          </p:nvSpPr>
          <p:spPr>
            <a:xfrm rot="10800000">
              <a:off x="5800801" y="5488982"/>
              <a:ext cx="340415" cy="34041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AF46BC46-AD78-4932-95BA-D3009154CA7A}"/>
                </a:ext>
              </a:extLst>
            </p:cNvPr>
            <p:cNvSpPr/>
            <p:nvPr/>
          </p:nvSpPr>
          <p:spPr>
            <a:xfrm>
              <a:off x="5752675" y="5440856"/>
              <a:ext cx="340415" cy="340415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38118F0-6EA8-4901-9161-9101C6DDD97E}"/>
              </a:ext>
            </a:extLst>
          </p:cNvPr>
          <p:cNvCxnSpPr>
            <a:cxnSpLocks/>
          </p:cNvCxnSpPr>
          <p:nvPr/>
        </p:nvCxnSpPr>
        <p:spPr>
          <a:xfrm rot="16200000" flipH="1">
            <a:off x="5826000" y="3429001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19405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D013D-A80D-4455-B886-0C3448294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99D3AB-20B9-4D90-8106-506F443682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85850" y="1790700"/>
            <a:ext cx="4740150" cy="3978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F9DF39-257F-4C10-A7B4-1AA1C66F28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66000" y="1790700"/>
            <a:ext cx="4740150" cy="3978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E57E5E-B324-4633-AB65-4A53498B9F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42A16D-8423-4C91-B839-F95380250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3AD46B-C875-4F91-8991-4A4E5D768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6721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5170C3-74D3-4445-A879-4F7CF42ED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0" y="1011238"/>
            <a:ext cx="10026650" cy="655637"/>
          </a:xfrm>
        </p:spPr>
        <p:txBody>
          <a:bodyPr>
            <a:normAutofit/>
          </a:bodyPr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B64494-3C1C-49FE-ADB2-6F41CEEA82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9500" y="1854200"/>
            <a:ext cx="4741200" cy="553998"/>
          </a:xfrm>
        </p:spPr>
        <p:txBody>
          <a:bodyPr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800" b="0" cap="all" spc="300" baseline="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EE19A6-8340-43A4-9B30-A27DEB9E2B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79500" y="2525561"/>
            <a:ext cx="4741200" cy="32434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9D4B31-0090-483A-BF84-CEA2B22D51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64950" y="1854200"/>
            <a:ext cx="4741200" cy="553998"/>
          </a:xfrm>
        </p:spPr>
        <p:txBody>
          <a:bodyPr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800" b="0" cap="all" spc="300" baseline="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8DB9E9-0BD8-4F85-9342-5C5BA0D35C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64950" y="2525560"/>
            <a:ext cx="4741200" cy="32434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2AE3D3E-6168-45C3-BAB4-04FFFB9835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8F8D02-7CCF-4321-847A-CD553E52A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966368-2A9A-4617-A2A9-E4E9ACD06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7442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0855A-C7D7-455F-BD47-AB4221DD0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0" y="1079500"/>
            <a:ext cx="10026650" cy="4689475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29F6FD-C2F8-4688-B52A-ED76F48B8B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358F0F-237C-4F8E-A5A7-48269F700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C3629E-70C3-44A4-A268-2194CD424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6236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F0232D4-EC56-49D3-B967-D972B5E5E2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2C3171-136A-405F-B1CF-C0DAFAA21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523E7E-BA29-40D2-BE24-10E7F7050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4681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607EF-706F-47DD-B487-7C3E4EDE1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1607" y="1011238"/>
            <a:ext cx="3906000" cy="1292400"/>
          </a:xfrm>
        </p:spPr>
        <p:txBody>
          <a:bodyPr anchor="t" anchorCtr="0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298442-7D9F-4D62-866B-FBA382F06C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37200" y="955230"/>
            <a:ext cx="5583193" cy="4813745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4800"/>
            </a:lvl1pPr>
            <a:lvl2pPr marL="0">
              <a:lnSpc>
                <a:spcPct val="100000"/>
              </a:lnSpc>
              <a:defRPr sz="4800"/>
            </a:lvl2pPr>
            <a:lvl3pPr marL="0" indent="0">
              <a:buNone/>
              <a:defRPr sz="2000"/>
            </a:lvl3pPr>
            <a:lvl4pPr marL="0">
              <a:defRPr sz="2000"/>
            </a:lvl4pPr>
            <a:lvl5pPr marL="360000"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7D1DB7-AC43-460E-B3C5-9F8B37D1B5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9499" y="2664000"/>
            <a:ext cx="3905999" cy="31068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0C5DE9-6995-4F6E-AF64-6CE9A67797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8BC655-2B4D-48CA-90B9-740400332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14A7E0-1D83-4CE0-9FFE-3EEE2B3C2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512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08/03/2021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81744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F7F85-950A-4BED-AE31-5C85DE4FA4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1" y="1011238"/>
            <a:ext cx="3905250" cy="1292662"/>
          </a:xfrm>
        </p:spPr>
        <p:txBody>
          <a:bodyPr anchor="t" anchorCtr="0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813A008-3741-4305-8A06-C0D8404A32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37200" y="531813"/>
            <a:ext cx="6113812" cy="578484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2ADC63-3365-4920-AF26-600F4D2EA5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9500" y="2663825"/>
            <a:ext cx="3905250" cy="310515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C161BE-EF8B-4F4D-8197-61442EBC46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D37897-BFE5-414E-9334-53116988D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5BF024-9A20-4B80-976D-420DCCD16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1070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B794F-0C7D-47A6-A355-9B54F3A08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18BEFC-5F95-43C3-A662-CF24426CB3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79500" y="1790700"/>
            <a:ext cx="10026650" cy="39782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020A41-C226-41AB-8766-C9BF3E9BF9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7795E9-017B-4505-810D-A5F553A56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26A1BD-3429-4C11-B230-8AD083EC3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466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A11CA2-18BF-408B-A40C-B43A0A7B80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899079" y="1079500"/>
            <a:ext cx="1292662" cy="4689476"/>
          </a:xfrm>
        </p:spPr>
        <p:txBody>
          <a:bodyPr vert="eaVer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E424B6-12FC-41A1-AF7C-7E3931D972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79499" y="1079500"/>
            <a:ext cx="8495943" cy="468947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5CF957-F921-48CF-97FE-91190C1AE9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53F49D-6E0C-47F7-BAAD-A427913DC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38A122-F390-46CF-BECF-3AE05CA58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387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3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3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1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2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5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08/03/2021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9700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08/03/2021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9029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91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11" indent="0">
              <a:buNone/>
              <a:defRPr sz="2000" b="1"/>
            </a:lvl2pPr>
            <a:lvl3pPr marL="914423" indent="0">
              <a:buNone/>
              <a:defRPr sz="1800" b="1"/>
            </a:lvl3pPr>
            <a:lvl4pPr marL="1371634" indent="0">
              <a:buNone/>
              <a:defRPr sz="1600" b="1"/>
            </a:lvl4pPr>
            <a:lvl5pPr marL="1828846" indent="0">
              <a:buNone/>
              <a:defRPr sz="1600" b="1"/>
            </a:lvl5pPr>
            <a:lvl6pPr marL="2286057" indent="0">
              <a:buNone/>
              <a:defRPr sz="1600" b="1"/>
            </a:lvl6pPr>
            <a:lvl7pPr marL="2743269" indent="0">
              <a:buNone/>
              <a:defRPr sz="1600" b="1"/>
            </a:lvl7pPr>
            <a:lvl8pPr marL="3200480" indent="0">
              <a:buNone/>
              <a:defRPr sz="1600" b="1"/>
            </a:lvl8pPr>
            <a:lvl9pPr marL="3657691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91" y="2505076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11" indent="0">
              <a:buNone/>
              <a:defRPr sz="2000" b="1"/>
            </a:lvl2pPr>
            <a:lvl3pPr marL="914423" indent="0">
              <a:buNone/>
              <a:defRPr sz="1800" b="1"/>
            </a:lvl3pPr>
            <a:lvl4pPr marL="1371634" indent="0">
              <a:buNone/>
              <a:defRPr sz="1600" b="1"/>
            </a:lvl4pPr>
            <a:lvl5pPr marL="1828846" indent="0">
              <a:buNone/>
              <a:defRPr sz="1600" b="1"/>
            </a:lvl5pPr>
            <a:lvl6pPr marL="2286057" indent="0">
              <a:buNone/>
              <a:defRPr sz="1600" b="1"/>
            </a:lvl6pPr>
            <a:lvl7pPr marL="2743269" indent="0">
              <a:buNone/>
              <a:defRPr sz="1600" b="1"/>
            </a:lvl7pPr>
            <a:lvl8pPr marL="3200480" indent="0">
              <a:buNone/>
              <a:defRPr sz="1600" b="1"/>
            </a:lvl8pPr>
            <a:lvl9pPr marL="3657691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3" y="2505076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08/03/2021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2394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08/03/2021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30658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08/03/2021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2375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90" y="987425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91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11" indent="0">
              <a:buNone/>
              <a:defRPr sz="1400"/>
            </a:lvl2pPr>
            <a:lvl3pPr marL="914423" indent="0">
              <a:buNone/>
              <a:defRPr sz="1200"/>
            </a:lvl3pPr>
            <a:lvl4pPr marL="1371634" indent="0">
              <a:buNone/>
              <a:defRPr sz="1000"/>
            </a:lvl4pPr>
            <a:lvl5pPr marL="1828846" indent="0">
              <a:buNone/>
              <a:defRPr sz="1000"/>
            </a:lvl5pPr>
            <a:lvl6pPr marL="2286057" indent="0">
              <a:buNone/>
              <a:defRPr sz="1000"/>
            </a:lvl6pPr>
            <a:lvl7pPr marL="2743269" indent="0">
              <a:buNone/>
              <a:defRPr sz="1000"/>
            </a:lvl7pPr>
            <a:lvl8pPr marL="3200480" indent="0">
              <a:buNone/>
              <a:defRPr sz="1000"/>
            </a:lvl8pPr>
            <a:lvl9pPr marL="3657691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08/03/2021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0449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90" y="987425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11" indent="0">
              <a:buNone/>
              <a:defRPr sz="2800"/>
            </a:lvl2pPr>
            <a:lvl3pPr marL="914423" indent="0">
              <a:buNone/>
              <a:defRPr sz="2400"/>
            </a:lvl3pPr>
            <a:lvl4pPr marL="1371634" indent="0">
              <a:buNone/>
              <a:defRPr sz="2000"/>
            </a:lvl4pPr>
            <a:lvl5pPr marL="1828846" indent="0">
              <a:buNone/>
              <a:defRPr sz="2000"/>
            </a:lvl5pPr>
            <a:lvl6pPr marL="2286057" indent="0">
              <a:buNone/>
              <a:defRPr sz="2000"/>
            </a:lvl6pPr>
            <a:lvl7pPr marL="2743269" indent="0">
              <a:buNone/>
              <a:defRPr sz="2000"/>
            </a:lvl7pPr>
            <a:lvl8pPr marL="3200480" indent="0">
              <a:buNone/>
              <a:defRPr sz="2000"/>
            </a:lvl8pPr>
            <a:lvl9pPr marL="3657691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91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11" indent="0">
              <a:buNone/>
              <a:defRPr sz="1400"/>
            </a:lvl2pPr>
            <a:lvl3pPr marL="914423" indent="0">
              <a:buNone/>
              <a:defRPr sz="1200"/>
            </a:lvl3pPr>
            <a:lvl4pPr marL="1371634" indent="0">
              <a:buNone/>
              <a:defRPr sz="1000"/>
            </a:lvl4pPr>
            <a:lvl5pPr marL="1828846" indent="0">
              <a:buNone/>
              <a:defRPr sz="1000"/>
            </a:lvl5pPr>
            <a:lvl6pPr marL="2286057" indent="0">
              <a:buNone/>
              <a:defRPr sz="1000"/>
            </a:lvl6pPr>
            <a:lvl7pPr marL="2743269" indent="0">
              <a:buNone/>
              <a:defRPr sz="1000"/>
            </a:lvl7pPr>
            <a:lvl8pPr marL="3200480" indent="0">
              <a:buNone/>
              <a:defRPr sz="1000"/>
            </a:lvl8pPr>
            <a:lvl9pPr marL="3657691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08/03/2021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603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4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4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771E8B-6CA5-40B2-8038-0E112F3DAC1C}" type="datetimeFigureOut">
              <a:rPr lang="es-ES" smtClean="0"/>
              <a:t>08/03/2021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4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33118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700152-D18D-4405-8FB2-5985831B5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0" y="1011238"/>
            <a:ext cx="10026650" cy="65563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2E92E1-0C4A-474E-8E29-8DB404101B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9500" y="1790700"/>
            <a:ext cx="10026650" cy="397827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22E245-B48B-4526-8D2D-9475E64B06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 cap="all" spc="300" baseline="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64F0E216-BA48-4F04-AC4F-645AA0DD6AC6}" type="datetimeFigureOut">
              <a:rPr lang="en-US" smtClean="0"/>
              <a:pPr/>
              <a:t>3/8/2021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A0FE5C-A494-40F2-A357-786AFFA631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 cap="all" spc="300" baseline="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4686A1-EDE2-44D9-A671-F708A6F883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r">
              <a:defRPr sz="1000" cap="all" spc="300" baseline="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D39607A7-8386-47DB-8578-DDEDD194E5D4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4207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697" r:id="rId6"/>
    <p:sldLayoutId id="2147483702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kern="1200" cap="all" spc="4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0000" indent="-360000" algn="l" defTabSz="914400" rtl="0" eaLnBrk="1" latinLnBrk="0" hangingPunct="1">
        <a:lnSpc>
          <a:spcPct val="125000"/>
        </a:lnSpc>
        <a:spcBef>
          <a:spcPts val="1000"/>
        </a:spcBef>
        <a:buClr>
          <a:schemeClr val="accent1">
            <a:lumMod val="60000"/>
            <a:lumOff val="40000"/>
          </a:schemeClr>
        </a:buClr>
        <a:buFont typeface="Wingdings" panose="05000000000000000000" pitchFamily="2" charset="2"/>
        <a:buChar char=""/>
        <a:defRPr sz="20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1pPr>
      <a:lvl2pPr marL="360000" indent="0" algn="l" defTabSz="914400" rtl="0" eaLnBrk="1" latinLnBrk="0" hangingPunct="1">
        <a:lnSpc>
          <a:spcPct val="125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FontTx/>
        <a:buNone/>
        <a:defRPr sz="2000" i="1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2pPr>
      <a:lvl3pPr marL="1080000" indent="-360000" algn="l" defTabSz="914400" rtl="0" eaLnBrk="1" latinLnBrk="0" hangingPunct="1">
        <a:lnSpc>
          <a:spcPct val="125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Font typeface="Wingdings" panose="05000000000000000000" pitchFamily="2" charset="2"/>
        <a:buChar char=""/>
        <a:defRPr sz="20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3pPr>
      <a:lvl4pPr marL="1080000" indent="0" algn="l" defTabSz="914400" rtl="0" eaLnBrk="1" latinLnBrk="0" hangingPunct="1">
        <a:lnSpc>
          <a:spcPct val="125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FontTx/>
        <a:buNone/>
        <a:defRPr sz="2000" i="1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4pPr>
      <a:lvl5pPr marL="1800000" indent="-360000" algn="l" defTabSz="914400" rtl="0" eaLnBrk="1" latinLnBrk="0" hangingPunct="1">
        <a:lnSpc>
          <a:spcPct val="125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Font typeface="Wingdings" panose="05000000000000000000" pitchFamily="2" charset="2"/>
        <a:buChar char=""/>
        <a:defRPr sz="20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R_AWrm-es4Q?feature=oembed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4">
            <a:extLst>
              <a:ext uri="{FF2B5EF4-FFF2-40B4-BE49-F238E27FC236}">
                <a16:creationId xmlns:a16="http://schemas.microsoft.com/office/drawing/2014/main" id="{9E90EB45-EEE9-4563-8179-65EF62AE0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E4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16">
            <a:extLst>
              <a:ext uri="{FF2B5EF4-FFF2-40B4-BE49-F238E27FC236}">
                <a16:creationId xmlns:a16="http://schemas.microsoft.com/office/drawing/2014/main" id="{23D0EF74-AD1E-4FD9-914D-8EC9058EB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5" descr="Imagen que contiene Calendario&#10;&#10;Descripción generada automáticamente">
            <a:extLst>
              <a:ext uri="{FF2B5EF4-FFF2-40B4-BE49-F238E27FC236}">
                <a16:creationId xmlns:a16="http://schemas.microsoft.com/office/drawing/2014/main" id="{2DF4444C-2DED-4AAA-BF68-2D0D2CD7CD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8221" y="643467"/>
            <a:ext cx="4122589" cy="5571066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AED7B33A-8A66-4479-BCD5-D492F243352A}"/>
              </a:ext>
            </a:extLst>
          </p:cNvPr>
          <p:cNvSpPr txBox="1"/>
          <p:nvPr/>
        </p:nvSpPr>
        <p:spPr>
          <a:xfrm rot="16200000">
            <a:off x="-494841" y="2963630"/>
            <a:ext cx="2888045" cy="54438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51435" tIns="25718" rIns="51435" bIns="25718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>
              <a:spcAft>
                <a:spcPts val="600"/>
              </a:spcAft>
            </a:pPr>
            <a:r>
              <a:rPr lang="es-ES" sz="3200" dirty="0" err="1">
                <a:solidFill>
                  <a:schemeClr val="accent1"/>
                </a:solidFill>
                <a:latin typeface="Britannic Bold"/>
                <a:cs typeface="Calibri"/>
              </a:rPr>
              <a:t>Infographic</a:t>
            </a:r>
            <a:endParaRPr lang="es-ES" sz="3200" err="1">
              <a:solidFill>
                <a:schemeClr val="accent1"/>
              </a:solidFill>
              <a:latin typeface="Britannic Bold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2653BB62-A5F1-462A-9467-ACB524CAF0B2}"/>
              </a:ext>
            </a:extLst>
          </p:cNvPr>
          <p:cNvSpPr txBox="1"/>
          <p:nvPr/>
        </p:nvSpPr>
        <p:spPr>
          <a:xfrm>
            <a:off x="7024517" y="1166459"/>
            <a:ext cx="2888045" cy="54438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51435" tIns="25718" rIns="51435" bIns="25718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>
              <a:spcAft>
                <a:spcPts val="600"/>
              </a:spcAft>
            </a:pPr>
            <a:r>
              <a:rPr lang="es-ES" sz="3200" dirty="0" err="1">
                <a:solidFill>
                  <a:schemeClr val="accent1"/>
                </a:solidFill>
                <a:latin typeface="Britannic Bold"/>
                <a:cs typeface="Calibri"/>
              </a:rPr>
              <a:t>Advertisement</a:t>
            </a:r>
            <a:endParaRPr lang="es-ES" sz="1550">
              <a:solidFill>
                <a:schemeClr val="accent1"/>
              </a:solidFill>
              <a:latin typeface="Britannic Bold"/>
              <a:cs typeface="Calibri"/>
            </a:endParaRPr>
          </a:p>
        </p:txBody>
      </p:sp>
      <p:pic>
        <p:nvPicPr>
          <p:cNvPr id="11" name="Imagen 23">
            <a:extLst>
              <a:ext uri="{FF2B5EF4-FFF2-40B4-BE49-F238E27FC236}">
                <a16:creationId xmlns:a16="http://schemas.microsoft.com/office/drawing/2014/main" id="{D76D8E5E-E567-41E8-88C5-6400E2F634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0" y="2346034"/>
            <a:ext cx="6136255" cy="3057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273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4">
            <a:hlinkClick r:id="" action="ppaction://media"/>
            <a:extLst>
              <a:ext uri="{FF2B5EF4-FFF2-40B4-BE49-F238E27FC236}">
                <a16:creationId xmlns:a16="http://schemas.microsoft.com/office/drawing/2014/main" id="{2980284E-E37C-4FA6-8DC4-BBFBD172D0A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133600" y="457200"/>
            <a:ext cx="79248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4580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8">
            <a:extLst>
              <a:ext uri="{FF2B5EF4-FFF2-40B4-BE49-F238E27FC236}">
                <a16:creationId xmlns:a16="http://schemas.microsoft.com/office/drawing/2014/main" id="{0827BB4A-67E4-405F-82AC-C0E7064AE7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8993" b="-2"/>
          <a:stretch/>
        </p:blipFill>
        <p:spPr>
          <a:xfrm>
            <a:off x="7967351" y="-1"/>
            <a:ext cx="4224651" cy="3346705"/>
          </a:xfrm>
          <a:custGeom>
            <a:avLst/>
            <a:gdLst/>
            <a:ahLst/>
            <a:cxnLst/>
            <a:rect l="l" t="t" r="r" b="b"/>
            <a:pathLst>
              <a:path w="4224651" h="3346705">
                <a:moveTo>
                  <a:pt x="1549963" y="0"/>
                </a:moveTo>
                <a:lnTo>
                  <a:pt x="1555540" y="0"/>
                </a:lnTo>
                <a:lnTo>
                  <a:pt x="2621768" y="0"/>
                </a:lnTo>
                <a:lnTo>
                  <a:pt x="4224651" y="0"/>
                </a:lnTo>
                <a:lnTo>
                  <a:pt x="4224651" y="3346705"/>
                </a:lnTo>
                <a:lnTo>
                  <a:pt x="0" y="3346705"/>
                </a:lnTo>
                <a:close/>
              </a:path>
            </a:pathLst>
          </a:custGeom>
        </p:spPr>
      </p:pic>
      <p:pic>
        <p:nvPicPr>
          <p:cNvPr id="6" name="Imagen 6">
            <a:extLst>
              <a:ext uri="{FF2B5EF4-FFF2-40B4-BE49-F238E27FC236}">
                <a16:creationId xmlns:a16="http://schemas.microsoft.com/office/drawing/2014/main" id="{60731247-F271-4B03-94ED-0B88CD692A0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2" b="22715"/>
          <a:stretch/>
        </p:blipFill>
        <p:spPr>
          <a:xfrm>
            <a:off x="4493434" y="243"/>
            <a:ext cx="7698564" cy="3346705"/>
          </a:xfrm>
          <a:custGeom>
            <a:avLst/>
            <a:gdLst/>
            <a:ahLst/>
            <a:cxnLst/>
            <a:rect l="l" t="t" r="r" b="b"/>
            <a:pathLst>
              <a:path w="7698564" h="3346705">
                <a:moveTo>
                  <a:pt x="1549963" y="0"/>
                </a:moveTo>
                <a:lnTo>
                  <a:pt x="1555540" y="0"/>
                </a:lnTo>
                <a:lnTo>
                  <a:pt x="2621768" y="0"/>
                </a:lnTo>
                <a:lnTo>
                  <a:pt x="4832507" y="0"/>
                </a:lnTo>
                <a:lnTo>
                  <a:pt x="3282657" y="3346461"/>
                </a:lnTo>
                <a:lnTo>
                  <a:pt x="7698564" y="3346461"/>
                </a:lnTo>
                <a:lnTo>
                  <a:pt x="7698564" y="3346705"/>
                </a:lnTo>
                <a:lnTo>
                  <a:pt x="0" y="3346705"/>
                </a:lnTo>
                <a:close/>
              </a:path>
            </a:pathLst>
          </a:custGeom>
        </p:spPr>
      </p:pic>
      <p:pic>
        <p:nvPicPr>
          <p:cNvPr id="5" name="Imagen 5">
            <a:extLst>
              <a:ext uri="{FF2B5EF4-FFF2-40B4-BE49-F238E27FC236}">
                <a16:creationId xmlns:a16="http://schemas.microsoft.com/office/drawing/2014/main" id="{86F98C30-6484-49C1-BD01-89E89118E55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510" b="-1"/>
          <a:stretch/>
        </p:blipFill>
        <p:spPr>
          <a:xfrm>
            <a:off x="20" y="10"/>
            <a:ext cx="5859777" cy="3346695"/>
          </a:xfrm>
          <a:custGeom>
            <a:avLst/>
            <a:gdLst/>
            <a:ahLst/>
            <a:cxnLst/>
            <a:rect l="l" t="t" r="r" b="b"/>
            <a:pathLst>
              <a:path w="5859797" h="3346705">
                <a:moveTo>
                  <a:pt x="0" y="0"/>
                </a:moveTo>
                <a:lnTo>
                  <a:pt x="5859797" y="0"/>
                </a:lnTo>
                <a:lnTo>
                  <a:pt x="4309834" y="3346705"/>
                </a:lnTo>
                <a:lnTo>
                  <a:pt x="4304257" y="3346705"/>
                </a:lnTo>
                <a:lnTo>
                  <a:pt x="3238029" y="3346705"/>
                </a:lnTo>
                <a:lnTo>
                  <a:pt x="0" y="3346705"/>
                </a:lnTo>
                <a:close/>
              </a:path>
            </a:pathLst>
          </a:custGeom>
        </p:spPr>
      </p:pic>
      <p:pic>
        <p:nvPicPr>
          <p:cNvPr id="9" name="Imagen 11">
            <a:extLst>
              <a:ext uri="{FF2B5EF4-FFF2-40B4-BE49-F238E27FC236}">
                <a16:creationId xmlns:a16="http://schemas.microsoft.com/office/drawing/2014/main" id="{932E2B94-E1B9-4D12-A6E5-01485C75614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810" b="-2"/>
          <a:stretch/>
        </p:blipFill>
        <p:spPr>
          <a:xfrm>
            <a:off x="6350090" y="3511295"/>
            <a:ext cx="5841911" cy="3346705"/>
          </a:xfrm>
          <a:custGeom>
            <a:avLst/>
            <a:gdLst/>
            <a:ahLst/>
            <a:cxnLst/>
            <a:rect l="l" t="t" r="r" b="b"/>
            <a:pathLst>
              <a:path w="5841911" h="3346705">
                <a:moveTo>
                  <a:pt x="1549963" y="0"/>
                </a:moveTo>
                <a:lnTo>
                  <a:pt x="1555540" y="0"/>
                </a:lnTo>
                <a:lnTo>
                  <a:pt x="2621768" y="0"/>
                </a:lnTo>
                <a:lnTo>
                  <a:pt x="5841911" y="0"/>
                </a:lnTo>
                <a:lnTo>
                  <a:pt x="5841911" y="3346705"/>
                </a:lnTo>
                <a:lnTo>
                  <a:pt x="0" y="3346705"/>
                </a:lnTo>
                <a:close/>
              </a:path>
            </a:pathLst>
          </a:custGeom>
        </p:spPr>
      </p:pic>
      <p:pic>
        <p:nvPicPr>
          <p:cNvPr id="4" name="Imagen 4" descr="Hombre surfeando entre las olas del mar&#10;&#10;Descripción generada automáticamente">
            <a:extLst>
              <a:ext uri="{FF2B5EF4-FFF2-40B4-BE49-F238E27FC236}">
                <a16:creationId xmlns:a16="http://schemas.microsoft.com/office/drawing/2014/main" id="{44E29E3D-C924-45B4-93E5-9ADAB0C06F8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5316" r="3389" b="-2"/>
          <a:stretch/>
        </p:blipFill>
        <p:spPr>
          <a:xfrm>
            <a:off x="2861892" y="3511296"/>
            <a:ext cx="4836673" cy="3346705"/>
          </a:xfrm>
          <a:custGeom>
            <a:avLst/>
            <a:gdLst/>
            <a:ahLst/>
            <a:cxnLst/>
            <a:rect l="l" t="t" r="r" b="b"/>
            <a:pathLst>
              <a:path w="4836673" h="3346705">
                <a:moveTo>
                  <a:pt x="1549963" y="0"/>
                </a:moveTo>
                <a:lnTo>
                  <a:pt x="4836673" y="0"/>
                </a:lnTo>
                <a:lnTo>
                  <a:pt x="3286710" y="3346705"/>
                </a:lnTo>
                <a:lnTo>
                  <a:pt x="3281133" y="3346705"/>
                </a:lnTo>
                <a:lnTo>
                  <a:pt x="2214905" y="3346705"/>
                </a:lnTo>
                <a:lnTo>
                  <a:pt x="0" y="3346705"/>
                </a:lnTo>
                <a:close/>
              </a:path>
            </a:pathLst>
          </a:custGeom>
        </p:spPr>
      </p:pic>
      <p:pic>
        <p:nvPicPr>
          <p:cNvPr id="7" name="Imagen 7">
            <a:extLst>
              <a:ext uri="{FF2B5EF4-FFF2-40B4-BE49-F238E27FC236}">
                <a16:creationId xmlns:a16="http://schemas.microsoft.com/office/drawing/2014/main" id="{792F2C04-D75A-4B28-A6CA-8472348D87C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6349" r="12829" b="-2"/>
          <a:stretch/>
        </p:blipFill>
        <p:spPr>
          <a:xfrm>
            <a:off x="-3" y="3511295"/>
            <a:ext cx="4213642" cy="3346705"/>
          </a:xfrm>
          <a:custGeom>
            <a:avLst/>
            <a:gdLst/>
            <a:ahLst/>
            <a:cxnLst/>
            <a:rect l="l" t="t" r="r" b="b"/>
            <a:pathLst>
              <a:path w="4213642" h="3346705">
                <a:moveTo>
                  <a:pt x="0" y="0"/>
                </a:moveTo>
                <a:lnTo>
                  <a:pt x="4213642" y="0"/>
                </a:lnTo>
                <a:lnTo>
                  <a:pt x="2663679" y="3346705"/>
                </a:lnTo>
                <a:lnTo>
                  <a:pt x="2658102" y="3346705"/>
                </a:lnTo>
                <a:lnTo>
                  <a:pt x="1591874" y="3346705"/>
                </a:lnTo>
                <a:lnTo>
                  <a:pt x="0" y="3346705"/>
                </a:lnTo>
                <a:close/>
              </a:path>
            </a:pathLst>
          </a:cu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8D225120-8306-42E0-A08E-74303717680D}"/>
              </a:ext>
            </a:extLst>
          </p:cNvPr>
          <p:cNvSpPr txBox="1"/>
          <p:nvPr/>
        </p:nvSpPr>
        <p:spPr>
          <a:xfrm>
            <a:off x="5385758" y="2639683"/>
            <a:ext cx="2743200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s-ES" sz="4000" dirty="0">
                <a:solidFill>
                  <a:schemeClr val="accent1"/>
                </a:solidFill>
                <a:latin typeface="Cooper Black"/>
              </a:rPr>
              <a:t>Poster</a:t>
            </a:r>
          </a:p>
        </p:txBody>
      </p:sp>
    </p:spTree>
    <p:extLst>
      <p:ext uri="{BB962C8B-B14F-4D97-AF65-F5344CB8AC3E}">
        <p14:creationId xmlns:p14="http://schemas.microsoft.com/office/powerpoint/2010/main" val="162525253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LeafVTI">
  <a:themeElements>
    <a:clrScheme name="Leaf">
      <a:dk1>
        <a:sysClr val="windowText" lastClr="000000"/>
      </a:dk1>
      <a:lt1>
        <a:sysClr val="window" lastClr="FFFFFF"/>
      </a:lt1>
      <a:dk2>
        <a:srgbClr val="732124"/>
      </a:dk2>
      <a:lt2>
        <a:srgbClr val="F0EDE5"/>
      </a:lt2>
      <a:accent1>
        <a:srgbClr val="D34817"/>
      </a:accent1>
      <a:accent2>
        <a:srgbClr val="A68D65"/>
      </a:accent2>
      <a:accent3>
        <a:srgbClr val="728377"/>
      </a:accent3>
      <a:accent4>
        <a:srgbClr val="B4797B"/>
      </a:accent4>
      <a:accent5>
        <a:srgbClr val="CE8439"/>
      </a:accent5>
      <a:accent6>
        <a:srgbClr val="CF3A2A"/>
      </a:accent6>
      <a:hlink>
        <a:srgbClr val="D06853"/>
      </a:hlink>
      <a:folHlink>
        <a:srgbClr val="B67779"/>
      </a:folHlink>
    </a:clrScheme>
    <a:fontScheme name="Leaf">
      <a:majorFont>
        <a:latin typeface="Rockwell Nova Light"/>
        <a:ea typeface=""/>
        <a:cs typeface=""/>
      </a:majorFont>
      <a:minorFont>
        <a:latin typeface="Avenir Next LT Pro Light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afVTI" id="{AD13D32C-3873-4EF1-A28C-5D0E64FF0913}" vid="{0D2E0FD0-9C17-4337-BD21-33917FC300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Panorámica</PresentationFormat>
  <Paragraphs>0</Paragraphs>
  <Slides>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3</vt:i4>
      </vt:variant>
    </vt:vector>
  </HeadingPairs>
  <TitlesOfParts>
    <vt:vector size="5" baseType="lpstr">
      <vt:lpstr>Tema de Office</vt:lpstr>
      <vt:lpstr>LeafVTI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/>
  <cp:lastModifiedBy/>
  <cp:revision>71</cp:revision>
  <dcterms:created xsi:type="dcterms:W3CDTF">2021-03-08T16:20:11Z</dcterms:created>
  <dcterms:modified xsi:type="dcterms:W3CDTF">2021-03-08T17:05:54Z</dcterms:modified>
</cp:coreProperties>
</file>